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notesSlides/notesSlide1.xml" ContentType="application/vnd.openxmlformats-officedocument.presentationml.notesSlide+xml"/>
  <Override PartName="/ppt/slideLayouts/slideLayout25.xml" ContentType="application/vnd.openxmlformats-officedocument.presentationml.slideLayout+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0.xml" ContentType="application/vnd.openxmlformats-officedocument.presentationml.tags+xml"/>
  <Override PartName="/ppt/tags/tag6.xml" ContentType="application/vnd.openxmlformats-officedocument.presentationml.tags+xml"/>
  <Override PartName="/ppt/tags/tag15.xml" ContentType="application/vnd.openxmlformats-officedocument.presentationml.tags+xml"/>
  <Override PartName="/ppt/tags/tag17.xml" ContentType="application/vnd.openxmlformats-officedocument.presentationml.tags+xml"/>
  <Override PartName="/ppt/tags/tag5.xml" ContentType="application/vnd.openxmlformats-officedocument.presentationml.tags+xml"/>
  <Override PartName="/ppt/tags/tag16.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7.xml" ContentType="application/vnd.openxmlformats-officedocument.presentationml.tags+xml"/>
  <Override PartName="/ppt/tags/tag18.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19.xml" ContentType="application/vnd.openxmlformats-officedocument.presentationml.tags+xml"/>
  <Override PartName="/ppt/tags/tag8.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aveSubsetFonts="1">
  <p:sldMasterIdLst>
    <p:sldMasterId id="2147483805" r:id="rId1"/>
  </p:sldMasterIdLst>
  <p:notesMasterIdLst>
    <p:notesMasterId r:id="rId19"/>
  </p:notesMasterIdLst>
  <p:handoutMasterIdLst>
    <p:handoutMasterId r:id="rId20"/>
  </p:handoutMasterIdLst>
  <p:sldIdLst>
    <p:sldId id="262" r:id="rId2"/>
    <p:sldId id="290" r:id="rId3"/>
    <p:sldId id="311" r:id="rId4"/>
    <p:sldId id="310" r:id="rId5"/>
    <p:sldId id="276" r:id="rId6"/>
    <p:sldId id="309" r:id="rId7"/>
    <p:sldId id="315" r:id="rId8"/>
    <p:sldId id="284" r:id="rId9"/>
    <p:sldId id="282" r:id="rId10"/>
    <p:sldId id="312" r:id="rId11"/>
    <p:sldId id="316" r:id="rId12"/>
    <p:sldId id="275" r:id="rId13"/>
    <p:sldId id="281" r:id="rId14"/>
    <p:sldId id="317" r:id="rId15"/>
    <p:sldId id="291" r:id="rId16"/>
    <p:sldId id="308" r:id="rId17"/>
    <p:sldId id="269" r:id="rId18"/>
  </p:sldIdLst>
  <p:sldSz cx="12192000" cy="6858000"/>
  <p:notesSz cx="6805613" cy="99441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39100"/>
    <a:srgbClr val="DDE1E3"/>
    <a:srgbClr val="FADFD0"/>
    <a:srgbClr val="E2E2E2"/>
    <a:srgbClr val="C6A1CF"/>
    <a:srgbClr val="5BC5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74" autoAdjust="0"/>
    <p:restoredTop sz="95044" autoAdjust="0"/>
  </p:normalViewPr>
  <p:slideViewPr>
    <p:cSldViewPr snapToGrid="0">
      <p:cViewPr varScale="1">
        <p:scale>
          <a:sx n="70" d="100"/>
          <a:sy n="70" d="100"/>
        </p:scale>
        <p:origin x="380" y="5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0" d="100"/>
          <a:sy n="80" d="100"/>
        </p:scale>
        <p:origin x="2082" y="102"/>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7A641901-B256-4FAF-81F9-DBB96D3AC94C}" type="datetimeFigureOut">
              <a:rPr lang="en-US" smtClean="0"/>
              <a:t/>
            </a:fld>
            <a:endParaRPr lang="en-US" dirty="0"/>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4CA63D51-ACEC-4CBB-8427-C1C04349D6DC}" type="slidenum">
              <a:rPr lang="en-US" smtClean="0"/>
              <a:t>‹#›</a:t>
            </a:fld>
            <a:endParaRPr lang="en-US" dirty="0"/>
          </a:p>
        </p:txBody>
      </p:sp>
    </p:spTree>
    <p:extLst>
      <p:ext uri="{BB962C8B-B14F-4D97-AF65-F5344CB8AC3E}">
        <p14:creationId xmlns:p14="http://schemas.microsoft.com/office/powerpoint/2010/main" val="3418670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AE28D37B-6530-4E34-A0C4-79EB6FD8B8B4}" type="datetimeFigureOut">
              <a:rPr lang="en-US" smtClean="0"/>
              <a:t/>
            </a:fld>
            <a:endParaRPr lang="en-US" dirty="0"/>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BC5115F1-D1A3-4874-9634-4A364AC37B8F}" type="slidenum">
              <a:rPr lang="en-US" smtClean="0"/>
              <a:t>‹#›</a:t>
            </a:fld>
            <a:endParaRPr lang="en-US" dirty="0"/>
          </a:p>
        </p:txBody>
      </p:sp>
    </p:spTree>
    <p:extLst>
      <p:ext uri="{BB962C8B-B14F-4D97-AF65-F5344CB8AC3E}">
        <p14:creationId xmlns:p14="http://schemas.microsoft.com/office/powerpoint/2010/main" val="3974570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937072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2637095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424020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p:txBody>
      </p:sp>
    </p:spTree>
    <p:extLst>
      <p:ext uri="{BB962C8B-B14F-4D97-AF65-F5344CB8AC3E}">
        <p14:creationId xmlns:p14="http://schemas.microsoft.com/office/powerpoint/2010/main" val="3125511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primary image">
    <p:spTree>
      <p:nvGrpSpPr>
        <p:cNvPr id="1" name=""/>
        <p:cNvGrpSpPr/>
        <p:nvPr/>
      </p:nvGrpSpPr>
      <p:grpSpPr>
        <a:xfrm>
          <a:off x="0" y="0"/>
          <a:ext cx="0" cy="0"/>
          <a:chOff x="0" y="0"/>
          <a:chExt cx="0" cy="0"/>
        </a:xfrm>
      </p:grpSpPr>
      <p:sp>
        <p:nvSpPr>
          <p:cNvPr id="8" name="Primary Image"/>
          <p:cNvSpPr>
            <a:spLocks noGrp="1"/>
          </p:cNvSpPr>
          <p:nvPr>
            <p:ph type="pic" sz="quarter" idx="14" hasCustomPrompt="1"/>
          </p:nvPr>
        </p:nvSpPr>
        <p:spPr>
          <a:xfrm>
            <a:off x="2894399" y="1584495"/>
            <a:ext cx="6403200" cy="707886"/>
          </a:xfrm>
        </p:spPr>
        <p:txBody>
          <a:bodyPr anchor="ctr"/>
          <a:lstStyle>
            <a:lvl1pPr marL="0" indent="0" algn="ctr">
              <a:buNone/>
              <a:defRPr sz="2000" baseline="0"/>
            </a:lvl1pPr>
          </a:lstStyle>
          <a:p>
            <a:r>
              <a:rPr lang="en-GB" noProof="0" dirty="0"/>
              <a:t>Please add a primary image from the Brand Library</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533698" cy="3707476"/>
          </a:xfrm>
          <a:prstGeom prst="rect">
            <a:avLst/>
          </a:prstGeom>
          <a:noFill/>
          <a:ln>
            <a:noFill/>
          </a:ln>
        </p:spPr>
      </p:pic>
      <p:sp>
        <p:nvSpPr>
          <p:cNvPr id="3" name="Headline"/>
          <p:cNvSpPr>
            <a:spLocks noGrp="1"/>
          </p:cNvSpPr>
          <p:nvPr>
            <p:ph type="subTitle" idx="1" hasCustomPrompt="1"/>
          </p:nvPr>
        </p:nvSpPr>
        <p:spPr>
          <a:xfrm>
            <a:off x="1871131" y="4537559"/>
            <a:ext cx="8449732" cy="415498"/>
          </a:xfrm>
        </p:spPr>
        <p:txBody>
          <a:bodyPr anchor="t" anchorCtr="0">
            <a:spAutoFit/>
          </a:bodyPr>
          <a:lstStyle>
            <a:lvl1pPr marL="0" indent="0" algn="l">
              <a:spcBef>
                <a:spcPts val="450"/>
              </a:spcBef>
              <a:spcAft>
                <a:spcPts val="0"/>
              </a:spcAft>
              <a:buNone/>
              <a:defRPr sz="21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a:t>Click to add Headline here with two lines if needed</a:t>
            </a:r>
          </a:p>
        </p:txBody>
      </p:sp>
      <p:sp>
        <p:nvSpPr>
          <p:cNvPr id="21" name="Title 9"/>
          <p:cNvSpPr>
            <a:spLocks noGrp="1"/>
          </p:cNvSpPr>
          <p:nvPr>
            <p:ph type="title" hasCustomPrompt="1"/>
          </p:nvPr>
        </p:nvSpPr>
        <p:spPr>
          <a:xfrm>
            <a:off x="1871131" y="4154378"/>
            <a:ext cx="9745135" cy="383182"/>
          </a:xfrm>
        </p:spPr>
        <p:txBody>
          <a:bodyPr anchor="b" anchorCtr="0">
            <a:spAutoFit/>
          </a:bodyPr>
          <a:lstStyle>
            <a:lvl1pPr defTabSz="685800">
              <a:lnSpc>
                <a:spcPct val="90000"/>
              </a:lnSpc>
              <a:spcBef>
                <a:spcPct val="0"/>
              </a:spcBef>
              <a:defRPr/>
            </a:lvl1pPr>
          </a:lstStyle>
          <a:p>
            <a:pPr defTabSz="685800">
              <a:lnSpc>
                <a:spcPct val="90000"/>
              </a:lnSpc>
              <a:spcBef>
                <a:spcPct val="0"/>
              </a:spcBef>
            </a:pPr>
            <a:r>
              <a:rPr lang="en-GB" dirty="0"/>
              <a:t>Click to add </a:t>
            </a:r>
            <a:r>
              <a:rPr lang="en-GB" dirty="0" err="1"/>
              <a:t>Heartline</a:t>
            </a:r>
            <a:r>
              <a:rPr lang="en-GB" dirty="0"/>
              <a:t> here with two lines if needed</a:t>
            </a:r>
          </a:p>
        </p:txBody>
      </p:sp>
      <p:sp>
        <p:nvSpPr>
          <p:cNvPr id="17" name="Date"/>
          <p:cNvSpPr>
            <a:spLocks noGrp="1"/>
          </p:cNvSpPr>
          <p:nvPr>
            <p:ph type="body" sz="quarter" idx="10" hasCustomPrompt="1"/>
          </p:nvPr>
        </p:nvSpPr>
        <p:spPr>
          <a:xfrm>
            <a:off x="1871131" y="5417872"/>
            <a:ext cx="5323211" cy="400110"/>
          </a:xfrm>
        </p:spPr>
        <p:txBody>
          <a:bodyPr anchor="ctr">
            <a:spAutoFit/>
          </a:bodyPr>
          <a:lstStyle>
            <a:lvl1pPr marL="0" indent="0">
              <a:lnSpc>
                <a:spcPct val="100000"/>
              </a:lnSpc>
              <a:spcBef>
                <a:spcPts val="0"/>
              </a:spcBef>
              <a:spcAft>
                <a:spcPts val="0"/>
              </a:spcAft>
              <a:buNone/>
              <a:defRPr sz="2000" b="0" baseline="0"/>
            </a:lvl1pPr>
          </a:lstStyle>
          <a:p>
            <a:pPr lvl="0"/>
            <a:r>
              <a:rPr lang="en-GB" noProof="0" dirty="0"/>
              <a:t>Date of Presentation</a:t>
            </a:r>
          </a:p>
        </p:txBody>
      </p:sp>
      <p:sp>
        <p:nvSpPr>
          <p:cNvPr id="18" name="Presenter Name"/>
          <p:cNvSpPr>
            <a:spLocks noGrp="1"/>
          </p:cNvSpPr>
          <p:nvPr>
            <p:ph type="body" sz="quarter" idx="11" hasCustomPrompt="1"/>
          </p:nvPr>
        </p:nvSpPr>
        <p:spPr>
          <a:xfrm>
            <a:off x="1871131" y="5833644"/>
            <a:ext cx="7896812" cy="400110"/>
          </a:xfrm>
        </p:spPr>
        <p:txBody>
          <a:bodyPr anchor="ctr">
            <a:spAutoFit/>
          </a:bodyPr>
          <a:lstStyle>
            <a:lvl1pPr marL="0" indent="0">
              <a:lnSpc>
                <a:spcPct val="100000"/>
              </a:lnSpc>
              <a:spcBef>
                <a:spcPts val="0"/>
              </a:spcBef>
              <a:spcAft>
                <a:spcPts val="0"/>
              </a:spcAft>
              <a:buNone/>
              <a:defRPr sz="2000" b="1" baseline="0"/>
            </a:lvl1pPr>
          </a:lstStyle>
          <a:p>
            <a:pPr lvl="0"/>
            <a:r>
              <a:rPr lang="en-GB" noProof="0" dirty="0"/>
              <a:t>Click to enter name of Presenter here</a:t>
            </a:r>
          </a:p>
        </p:txBody>
      </p:sp>
      <p:sp>
        <p:nvSpPr>
          <p:cNvPr id="19" name="Job title"/>
          <p:cNvSpPr>
            <a:spLocks noGrp="1"/>
          </p:cNvSpPr>
          <p:nvPr>
            <p:ph type="body" sz="quarter" idx="12" hasCustomPrompt="1"/>
          </p:nvPr>
        </p:nvSpPr>
        <p:spPr>
          <a:xfrm>
            <a:off x="1871131" y="6249417"/>
            <a:ext cx="7896812" cy="400110"/>
          </a:xfrm>
        </p:spPr>
        <p:txBody>
          <a:bodyPr anchor="ctr">
            <a:spAutoFit/>
          </a:bodyPr>
          <a:lstStyle>
            <a:lvl1pPr marL="0" indent="0">
              <a:lnSpc>
                <a:spcPct val="100000"/>
              </a:lnSpc>
              <a:spcBef>
                <a:spcPts val="0"/>
              </a:spcBef>
              <a:spcAft>
                <a:spcPts val="0"/>
              </a:spcAft>
              <a:buNone/>
              <a:defRPr sz="2000" b="0" i="1" baseline="0"/>
            </a:lvl1pPr>
          </a:lstStyle>
          <a:p>
            <a:pPr lvl="0"/>
            <a:r>
              <a:rPr lang="en-GB" noProof="0" dirty="0"/>
              <a:t>Click to enter Job Title here</a:t>
            </a:r>
          </a:p>
        </p:txBody>
      </p:sp>
    </p:spTree>
    <p:extLst>
      <p:ext uri="{BB962C8B-B14F-4D97-AF65-F5344CB8AC3E}">
        <p14:creationId xmlns:p14="http://schemas.microsoft.com/office/powerpoint/2010/main" val="2367903061"/>
      </p:ext>
    </p:extLst>
  </p:cSld>
  <p:clrMapOvr>
    <a:masterClrMapping/>
  </p:clrMapOvr>
  <p:transition>
    <p:wipe/>
  </p:transition>
  <p:extLst>
    <p:ext uri="{DCECCB84-F9BA-43D5-87BE-67443E8EF086}">
      <p15:sldGuideLst xmlns:p15="http://schemas.microsoft.com/office/powerpoint/2012/main">
        <p15:guide id="1" orient="horz" pos="255" userDrawn="1">
          <p15:clr>
            <a:srgbClr val="FBAE40"/>
          </p15:clr>
        </p15:guide>
        <p15:guide id="2" pos="363" userDrawn="1">
          <p15:clr>
            <a:srgbClr val="FBAE40"/>
          </p15:clr>
        </p15:guide>
        <p15:guide id="3" pos="7317" userDrawn="1">
          <p15:clr>
            <a:srgbClr val="FBAE40"/>
          </p15:clr>
        </p15:guide>
        <p15:guide id="4" orient="horz" pos="4065" userDrawn="1">
          <p15:clr>
            <a:srgbClr val="FBAE40"/>
          </p15:clr>
        </p15:guide>
        <p15:guide id="5" pos="3840" userDrawn="1">
          <p15:clr>
            <a:srgbClr val="FBAE40"/>
          </p15:clr>
        </p15:guide>
        <p15:guide id="6" pos="3809" userDrawn="1">
          <p15:clr>
            <a:srgbClr val="FBAE40"/>
          </p15:clr>
        </p15:guide>
        <p15:guide id="7" pos="3871" userDrawn="1">
          <p15:clr>
            <a:srgbClr val="FBAE40"/>
          </p15:clr>
        </p15:guide>
        <p15:guide id="8" pos="4687" userDrawn="1">
          <p15:clr>
            <a:srgbClr val="FBAE40"/>
          </p15:clr>
        </p15:guide>
        <p15:guide id="9" pos="5564" userDrawn="1">
          <p15:clr>
            <a:srgbClr val="FBAE40"/>
          </p15:clr>
        </p15:guide>
        <p15:guide id="10" pos="6440" userDrawn="1">
          <p15:clr>
            <a:srgbClr val="FBAE40"/>
          </p15:clr>
        </p15:guide>
        <p15:guide id="11" pos="2993" userDrawn="1">
          <p15:clr>
            <a:srgbClr val="FBAE40"/>
          </p15:clr>
        </p15:guide>
        <p15:guide id="12" pos="4747" userDrawn="1">
          <p15:clr>
            <a:srgbClr val="FBAE40"/>
          </p15:clr>
        </p15:guide>
        <p15:guide id="13" pos="5624" userDrawn="1">
          <p15:clr>
            <a:srgbClr val="FBAE40"/>
          </p15:clr>
        </p15:guide>
        <p15:guide id="14" pos="6501" userDrawn="1">
          <p15:clr>
            <a:srgbClr val="FBAE40"/>
          </p15:clr>
        </p15:guide>
        <p15:guide id="15" pos="2933" userDrawn="1">
          <p15:clr>
            <a:srgbClr val="FBAE40"/>
          </p15:clr>
        </p15:guide>
        <p15:guide id="16" pos="2116" userDrawn="1">
          <p15:clr>
            <a:srgbClr val="FBAE40"/>
          </p15:clr>
        </p15:guide>
        <p15:guide id="17" pos="2056" userDrawn="1">
          <p15:clr>
            <a:srgbClr val="FBAE40"/>
          </p15:clr>
        </p15:guide>
        <p15:guide id="18" pos="1240" userDrawn="1">
          <p15:clr>
            <a:srgbClr val="FBAE40"/>
          </p15:clr>
        </p15:guide>
        <p15:guide id="19" pos="1179" userDrawn="1">
          <p15:clr>
            <a:srgbClr val="FBAE40"/>
          </p15:clr>
        </p15:guide>
        <p15:guide id="20" orient="horz" pos="1049" userDrawn="1">
          <p15:clr>
            <a:srgbClr val="FBAE40"/>
          </p15:clr>
        </p15:guide>
        <p15:guide id="21" orient="horz" pos="132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ivider - full im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t="8750" b="16588"/>
          <a:stretch/>
        </p:blipFill>
        <p:spPr>
          <a:xfrm>
            <a:off x="0" y="0"/>
            <a:ext cx="12192000" cy="6858000"/>
          </a:xfrm>
          <a:prstGeom prst="rect">
            <a:avLst/>
          </a:prstGeom>
          <a:noFill/>
          <a:ln>
            <a:noFill/>
          </a:ln>
        </p:spPr>
      </p:pic>
      <p:sp>
        <p:nvSpPr>
          <p:cNvPr id="11" name="Sub-heading"/>
          <p:cNvSpPr>
            <a:spLocks noGrp="1"/>
          </p:cNvSpPr>
          <p:nvPr>
            <p:ph type="body" sz="quarter" idx="10" hasCustomPrompt="1"/>
          </p:nvPr>
        </p:nvSpPr>
        <p:spPr>
          <a:xfrm>
            <a:off x="5789570" y="2778343"/>
            <a:ext cx="5375735" cy="377223"/>
          </a:xfrm>
          <a:solidFill>
            <a:srgbClr val="FFFFFF">
              <a:alpha val="60000"/>
            </a:srgbClr>
          </a:solidFill>
        </p:spPr>
        <p:txBody>
          <a:bodyPr wrap="square">
            <a:spAutoFit/>
          </a:bodyPr>
          <a:lstStyle>
            <a:lvl1pPr marL="0" indent="0">
              <a:buNone/>
              <a:defRPr baseline="0"/>
            </a:lvl1pPr>
          </a:lstStyle>
          <a:p>
            <a:pPr lvl="0"/>
            <a:r>
              <a:rPr lang="en-GB" noProof="0" dirty="0"/>
              <a:t>Click to add sub-heading</a:t>
            </a:r>
          </a:p>
        </p:txBody>
      </p:sp>
      <p:sp>
        <p:nvSpPr>
          <p:cNvPr id="12" name="Heading"/>
          <p:cNvSpPr>
            <a:spLocks noGrp="1"/>
          </p:cNvSpPr>
          <p:nvPr>
            <p:ph type="title" hasCustomPrompt="1"/>
          </p:nvPr>
        </p:nvSpPr>
        <p:spPr>
          <a:xfrm>
            <a:off x="5789570" y="2390333"/>
            <a:ext cx="5375735" cy="391369"/>
          </a:xfrm>
          <a:solidFill>
            <a:srgbClr val="FFFFFF">
              <a:alpha val="60000"/>
            </a:srgbClr>
          </a:solidFill>
        </p:spPr>
        <p:txBody>
          <a:bodyPr wrap="square" anchor="ctr">
            <a:spAutoFit/>
          </a:bodyPr>
          <a:lstStyle>
            <a:lvl1pPr>
              <a:defRPr sz="2100" baseline="0">
                <a:solidFill>
                  <a:schemeClr val="tx1"/>
                </a:solidFill>
              </a:defRPr>
            </a:lvl1pPr>
          </a:lstStyle>
          <a:p>
            <a:r>
              <a:rPr lang="en-GB" noProof="0" dirty="0"/>
              <a:t>Click to add heading</a:t>
            </a:r>
          </a:p>
        </p:txBody>
      </p:sp>
      <p:sp>
        <p:nvSpPr>
          <p:cNvPr id="4" name="TextBox 3">
            <a:extLst>
              <a:ext uri="{FF2B5EF4-FFF2-40B4-BE49-F238E27FC236}">
                <a16:creationId xmlns:a16="http://schemas.microsoft.com/office/drawing/2014/main" id="{C2A1751C-FE49-3DAD-5BE1-187F3593CBF4}"/>
              </a:ext>
            </a:extLst>
          </p:cNvPr>
          <p:cNvSpPr txBox="1"/>
          <p:nvPr userDrawn="1"/>
        </p:nvSpPr>
        <p:spPr>
          <a:xfrm>
            <a:off x="2759753" y="6483807"/>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
        <p:nvSpPr>
          <p:cNvPr id="5" name="TextBox 4">
            <a:extLst>
              <a:ext uri="{FF2B5EF4-FFF2-40B4-BE49-F238E27FC236}">
                <a16:creationId xmlns:a16="http://schemas.microsoft.com/office/drawing/2014/main" id="{53F355C6-2C77-9E82-0B44-654664A3B036}"/>
              </a:ext>
            </a:extLst>
          </p:cNvPr>
          <p:cNvSpPr txBox="1"/>
          <p:nvPr userDrawn="1"/>
        </p:nvSpPr>
        <p:spPr>
          <a:xfrm>
            <a:off x="390854" y="6483807"/>
            <a:ext cx="2560163" cy="215444"/>
          </a:xfrm>
          <a:prstGeom prst="rect">
            <a:avLst/>
          </a:prstGeom>
          <a:noFill/>
        </p:spPr>
        <p:txBody>
          <a:bodyPr wrap="square" rtlCol="0">
            <a:spAutoFit/>
          </a:bodyPr>
          <a:lstStyle/>
          <a:p>
            <a:r>
              <a:rPr lang="en-US" sz="800" b="1" dirty="0"/>
              <a:t>Eversheds Sutherland  | Föreningen BKK</a:t>
            </a:r>
          </a:p>
        </p:txBody>
      </p:sp>
    </p:spTree>
    <p:extLst>
      <p:ext uri="{BB962C8B-B14F-4D97-AF65-F5344CB8AC3E}">
        <p14:creationId xmlns:p14="http://schemas.microsoft.com/office/powerpoint/2010/main" val="1288660384"/>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in text slide">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4" y="776288"/>
            <a:ext cx="11040533" cy="369332"/>
          </a:xfrm>
        </p:spPr>
        <p:txBody>
          <a:bodyPr>
            <a:spAutoFit/>
          </a:bodyPr>
          <a:lstStyle>
            <a:lvl1pPr marL="0" indent="0">
              <a:buNone/>
              <a:defRPr baseline="0"/>
            </a:lvl1pPr>
          </a:lstStyle>
          <a:p>
            <a:pPr lvl="0"/>
            <a:r>
              <a:rPr lang="en-GB" noProof="0" dirty="0"/>
              <a:t>Click to add sub-heading</a:t>
            </a:r>
          </a:p>
        </p:txBody>
      </p:sp>
      <p:sp>
        <p:nvSpPr>
          <p:cNvPr id="2" name="Heading"/>
          <p:cNvSpPr>
            <a:spLocks noGrp="1"/>
          </p:cNvSpPr>
          <p:nvPr>
            <p:ph type="title" hasCustomPrompt="1"/>
          </p:nvPr>
        </p:nvSpPr>
        <p:spPr>
          <a:xfrm>
            <a:off x="575734" y="380093"/>
            <a:ext cx="11040533" cy="383182"/>
          </a:xfrm>
        </p:spPr>
        <p:txBody>
          <a:bodyPr anchor="ctr">
            <a:spAutoFit/>
          </a:bodyPr>
          <a:lstStyle>
            <a:lvl1pPr>
              <a:defRPr sz="2100" baseline="0"/>
            </a:lvl1pPr>
          </a:lstStyle>
          <a:p>
            <a:r>
              <a:rPr lang="en-GB" noProof="0" dirty="0"/>
              <a:t>Click to add heading</a:t>
            </a:r>
          </a:p>
        </p:txBody>
      </p:sp>
      <p:sp>
        <p:nvSpPr>
          <p:cNvPr id="10" name="Content Placeholder 9"/>
          <p:cNvSpPr>
            <a:spLocks noGrp="1"/>
          </p:cNvSpPr>
          <p:nvPr>
            <p:ph sz="quarter" idx="14"/>
          </p:nvPr>
        </p:nvSpPr>
        <p:spPr>
          <a:xfrm>
            <a:off x="575734" y="1276350"/>
            <a:ext cx="11040533" cy="1785104"/>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Number Placeholder 6"/>
          <p:cNvSpPr>
            <a:spLocks noGrp="1"/>
          </p:cNvSpPr>
          <p:nvPr>
            <p:ph type="sldNum" sz="quarter" idx="16"/>
          </p:nvPr>
        </p:nvSpPr>
        <p:spPr>
          <a:xfrm>
            <a:off x="10726600" y="6441900"/>
            <a:ext cx="1060256" cy="273050"/>
          </a:xfrm>
        </p:spPr>
        <p:txBody>
          <a:bodyPr/>
          <a:lstStyle/>
          <a:p>
            <a:fld id="{03F1EFBE-6FC5-4E3B-A532-A391AE8323A1}" type="slidenum">
              <a:rPr lang="en-GB" smtClean="0"/>
              <a:pPr/>
              <a:t>‹#›</a:t>
            </a:fld>
            <a:endParaRPr lang="en-GB" dirty="0"/>
          </a:p>
        </p:txBody>
      </p:sp>
      <p:sp>
        <p:nvSpPr>
          <p:cNvPr id="4" name="TextBox 3">
            <a:extLst>
              <a:ext uri="{FF2B5EF4-FFF2-40B4-BE49-F238E27FC236}">
                <a16:creationId xmlns:a16="http://schemas.microsoft.com/office/drawing/2014/main" id="{C73809E5-E269-1D8B-26DD-BF9B2E076341}"/>
              </a:ext>
            </a:extLst>
          </p:cNvPr>
          <p:cNvSpPr txBox="1"/>
          <p:nvPr userDrawn="1"/>
        </p:nvSpPr>
        <p:spPr>
          <a:xfrm>
            <a:off x="2759753" y="6483807"/>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
        <p:nvSpPr>
          <p:cNvPr id="5" name="TextBox 4">
            <a:extLst>
              <a:ext uri="{FF2B5EF4-FFF2-40B4-BE49-F238E27FC236}">
                <a16:creationId xmlns:a16="http://schemas.microsoft.com/office/drawing/2014/main" id="{A56B7173-9B62-A687-3316-A9A7A24601E1}"/>
              </a:ext>
            </a:extLst>
          </p:cNvPr>
          <p:cNvSpPr txBox="1"/>
          <p:nvPr userDrawn="1"/>
        </p:nvSpPr>
        <p:spPr>
          <a:xfrm>
            <a:off x="390854" y="6483807"/>
            <a:ext cx="2560163" cy="215444"/>
          </a:xfrm>
          <a:prstGeom prst="rect">
            <a:avLst/>
          </a:prstGeom>
          <a:noFill/>
        </p:spPr>
        <p:txBody>
          <a:bodyPr wrap="square" rtlCol="0">
            <a:spAutoFit/>
          </a:bodyPr>
          <a:lstStyle/>
          <a:p>
            <a:r>
              <a:rPr lang="en-US" sz="800" b="1" dirty="0"/>
              <a:t>Eversheds Sutherland  | Föreningen BKK</a:t>
            </a:r>
          </a:p>
        </p:txBody>
      </p:sp>
    </p:spTree>
    <p:extLst>
      <p:ext uri="{BB962C8B-B14F-4D97-AF65-F5344CB8AC3E}">
        <p14:creationId xmlns:p14="http://schemas.microsoft.com/office/powerpoint/2010/main" val="350242919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lain text slide - two columns">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4" y="776288"/>
            <a:ext cx="11040533" cy="369332"/>
          </a:xfrm>
        </p:spPr>
        <p:txBody>
          <a:bodyPr>
            <a:spAutoFit/>
          </a:bodyPr>
          <a:lstStyle>
            <a:lvl1pPr marL="0" indent="0">
              <a:buNone/>
              <a:defRPr baseline="0"/>
            </a:lvl1pPr>
          </a:lstStyle>
          <a:p>
            <a:pPr lvl="0"/>
            <a:r>
              <a:rPr lang="en-GB" noProof="0" dirty="0"/>
              <a:t>Click to add sub-heading</a:t>
            </a:r>
          </a:p>
        </p:txBody>
      </p:sp>
      <p:sp>
        <p:nvSpPr>
          <p:cNvPr id="2" name="Heading"/>
          <p:cNvSpPr>
            <a:spLocks noGrp="1"/>
          </p:cNvSpPr>
          <p:nvPr>
            <p:ph type="title" hasCustomPrompt="1"/>
          </p:nvPr>
        </p:nvSpPr>
        <p:spPr>
          <a:xfrm>
            <a:off x="575734" y="380093"/>
            <a:ext cx="11040533" cy="383182"/>
          </a:xfrm>
        </p:spPr>
        <p:txBody>
          <a:bodyPr anchor="ctr">
            <a:spAutoFit/>
          </a:bodyPr>
          <a:lstStyle>
            <a:lvl1pPr>
              <a:defRPr sz="2100" baseline="0"/>
            </a:lvl1pPr>
          </a:lstStyle>
          <a:p>
            <a:r>
              <a:rPr lang="en-GB" noProof="0" dirty="0"/>
              <a:t>Click to add heading</a:t>
            </a:r>
          </a:p>
        </p:txBody>
      </p:sp>
      <p:sp>
        <p:nvSpPr>
          <p:cNvPr id="10" name="Content Placeholder 9"/>
          <p:cNvSpPr>
            <a:spLocks noGrp="1"/>
          </p:cNvSpPr>
          <p:nvPr>
            <p:ph sz="quarter" idx="14"/>
          </p:nvPr>
        </p:nvSpPr>
        <p:spPr>
          <a:xfrm>
            <a:off x="575734" y="1276351"/>
            <a:ext cx="11040533" cy="1820178"/>
          </a:xfrm>
        </p:spPr>
        <p:txBody>
          <a:bodyPr numCol="2">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Number Placeholder 6"/>
          <p:cNvSpPr>
            <a:spLocks noGrp="1"/>
          </p:cNvSpPr>
          <p:nvPr>
            <p:ph type="sldNum" sz="quarter" idx="16"/>
          </p:nvPr>
        </p:nvSpPr>
        <p:spPr>
          <a:xfrm>
            <a:off x="10726600" y="6441900"/>
            <a:ext cx="1060256" cy="273050"/>
          </a:xfrm>
        </p:spPr>
        <p:txBody>
          <a:bodyPr/>
          <a:lstStyle/>
          <a:p>
            <a:fld id="{03F1EFBE-6FC5-4E3B-A532-A391AE8323A1}" type="slidenum">
              <a:rPr lang="en-GB" smtClean="0"/>
              <a:pPr/>
              <a:t>‹#›</a:t>
            </a:fld>
            <a:endParaRPr lang="en-GB" dirty="0"/>
          </a:p>
        </p:txBody>
      </p:sp>
      <p:sp>
        <p:nvSpPr>
          <p:cNvPr id="6" name="TextBox 5">
            <a:extLst>
              <a:ext uri="{FF2B5EF4-FFF2-40B4-BE49-F238E27FC236}">
                <a16:creationId xmlns:a16="http://schemas.microsoft.com/office/drawing/2014/main" id="{810ABB73-DDE7-513F-365A-E52A13D9C488}"/>
              </a:ext>
            </a:extLst>
          </p:cNvPr>
          <p:cNvSpPr txBox="1"/>
          <p:nvPr userDrawn="1"/>
        </p:nvSpPr>
        <p:spPr>
          <a:xfrm>
            <a:off x="2759753" y="6483807"/>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
        <p:nvSpPr>
          <p:cNvPr id="3" name="TextBox 2">
            <a:extLst>
              <a:ext uri="{FF2B5EF4-FFF2-40B4-BE49-F238E27FC236}">
                <a16:creationId xmlns:a16="http://schemas.microsoft.com/office/drawing/2014/main" id="{321FD95B-4988-FAE8-78BB-7A25CA30B365}"/>
              </a:ext>
            </a:extLst>
          </p:cNvPr>
          <p:cNvSpPr txBox="1"/>
          <p:nvPr userDrawn="1"/>
        </p:nvSpPr>
        <p:spPr>
          <a:xfrm>
            <a:off x="359681" y="6483807"/>
            <a:ext cx="2560163" cy="215444"/>
          </a:xfrm>
          <a:prstGeom prst="rect">
            <a:avLst/>
          </a:prstGeom>
          <a:noFill/>
        </p:spPr>
        <p:txBody>
          <a:bodyPr wrap="square" rtlCol="0">
            <a:spAutoFit/>
          </a:bodyPr>
          <a:lstStyle/>
          <a:p>
            <a:r>
              <a:rPr lang="en-US" sz="800" b="1" dirty="0"/>
              <a:t>Eversheds Sutherland  | Föreningen BKK</a:t>
            </a:r>
          </a:p>
        </p:txBody>
      </p:sp>
    </p:spTree>
    <p:extLst>
      <p:ext uri="{BB962C8B-B14F-4D97-AF65-F5344CB8AC3E}">
        <p14:creationId xmlns:p14="http://schemas.microsoft.com/office/powerpoint/2010/main" val="3297187676"/>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nner/icon/text slide">
    <p:spTree>
      <p:nvGrpSpPr>
        <p:cNvPr id="1" name=""/>
        <p:cNvGrpSpPr/>
        <p:nvPr/>
      </p:nvGrpSpPr>
      <p:grpSpPr>
        <a:xfrm>
          <a:off x="0" y="0"/>
          <a:ext cx="0" cy="0"/>
          <a:chOff x="0" y="0"/>
          <a:chExt cx="0" cy="0"/>
        </a:xfrm>
      </p:grpSpPr>
      <p:sp>
        <p:nvSpPr>
          <p:cNvPr id="3" name="Rectangle 2"/>
          <p:cNvSpPr/>
          <p:nvPr userDrawn="1"/>
        </p:nvSpPr>
        <p:spPr>
          <a:xfrm>
            <a:off x="1" y="0"/>
            <a:ext cx="12192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Content Placeholder 9"/>
          <p:cNvSpPr>
            <a:spLocks noGrp="1"/>
          </p:cNvSpPr>
          <p:nvPr>
            <p:ph sz="quarter" idx="14"/>
          </p:nvPr>
        </p:nvSpPr>
        <p:spPr>
          <a:xfrm>
            <a:off x="575734" y="1203198"/>
            <a:ext cx="11040533" cy="1785104"/>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Number Placeholder 6"/>
          <p:cNvSpPr>
            <a:spLocks noGrp="1"/>
          </p:cNvSpPr>
          <p:nvPr>
            <p:ph type="sldNum" sz="quarter" idx="16"/>
          </p:nvPr>
        </p:nvSpPr>
        <p:spPr>
          <a:xfrm>
            <a:off x="10726600" y="6441900"/>
            <a:ext cx="1060256" cy="273050"/>
          </a:xfrm>
        </p:spPr>
        <p:txBody>
          <a:bodyPr/>
          <a:lstStyle/>
          <a:p>
            <a:fld id="{03F1EFBE-6FC5-4E3B-A532-A391AE8323A1}" type="slidenum">
              <a:rPr lang="en-GB" smtClean="0"/>
              <a:pPr/>
              <a:t>‹#›</a:t>
            </a:fld>
            <a:endParaRPr lang="en-GB" dirty="0"/>
          </a:p>
        </p:txBody>
      </p:sp>
      <p:sp>
        <p:nvSpPr>
          <p:cNvPr id="22" name="Heading"/>
          <p:cNvSpPr>
            <a:spLocks noGrp="1"/>
          </p:cNvSpPr>
          <p:nvPr>
            <p:ph type="title" hasCustomPrompt="1"/>
          </p:nvPr>
        </p:nvSpPr>
        <p:spPr>
          <a:xfrm>
            <a:off x="575733" y="170543"/>
            <a:ext cx="9600000" cy="383182"/>
          </a:xfrm>
        </p:spPr>
        <p:txBody>
          <a:bodyPr anchor="ctr">
            <a:spAutoFit/>
          </a:bodyPr>
          <a:lstStyle>
            <a:lvl1pPr>
              <a:defRPr sz="2100" baseline="0">
                <a:solidFill>
                  <a:schemeClr val="bg1"/>
                </a:solidFill>
              </a:defRPr>
            </a:lvl1pPr>
          </a:lstStyle>
          <a:p>
            <a:r>
              <a:rPr lang="en-GB" noProof="0" dirty="0"/>
              <a:t>Click to add heading</a:t>
            </a:r>
          </a:p>
        </p:txBody>
      </p:sp>
      <p:sp>
        <p:nvSpPr>
          <p:cNvPr id="21" name="Sub-heading"/>
          <p:cNvSpPr>
            <a:spLocks noGrp="1"/>
          </p:cNvSpPr>
          <p:nvPr>
            <p:ph type="body" sz="quarter" idx="10" hasCustomPrompt="1"/>
          </p:nvPr>
        </p:nvSpPr>
        <p:spPr>
          <a:xfrm>
            <a:off x="575733" y="566738"/>
            <a:ext cx="9600000" cy="369332"/>
          </a:xfrm>
        </p:spPr>
        <p:txBody>
          <a:bodyPr>
            <a:spAutoFit/>
          </a:bodyPr>
          <a:lstStyle>
            <a:lvl1pPr marL="0" indent="0">
              <a:buNone/>
              <a:defRPr baseline="0">
                <a:solidFill>
                  <a:schemeClr val="bg1"/>
                </a:solidFill>
              </a:defRPr>
            </a:lvl1pPr>
          </a:lstStyle>
          <a:p>
            <a:pPr lvl="0"/>
            <a:r>
              <a:rPr lang="en-GB" noProof="0" dirty="0"/>
              <a:t>Click to add sub-heading</a:t>
            </a:r>
          </a:p>
        </p:txBody>
      </p:sp>
      <p:sp>
        <p:nvSpPr>
          <p:cNvPr id="4" name="TextBox 3">
            <a:extLst>
              <a:ext uri="{FF2B5EF4-FFF2-40B4-BE49-F238E27FC236}">
                <a16:creationId xmlns:a16="http://schemas.microsoft.com/office/drawing/2014/main" id="{38AA2962-43C5-1B90-B9C8-92B04DCB135D}"/>
              </a:ext>
            </a:extLst>
          </p:cNvPr>
          <p:cNvSpPr txBox="1"/>
          <p:nvPr userDrawn="1"/>
        </p:nvSpPr>
        <p:spPr>
          <a:xfrm>
            <a:off x="2759753" y="6483807"/>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
        <p:nvSpPr>
          <p:cNvPr id="5" name="TextBox 4">
            <a:extLst>
              <a:ext uri="{FF2B5EF4-FFF2-40B4-BE49-F238E27FC236}">
                <a16:creationId xmlns:a16="http://schemas.microsoft.com/office/drawing/2014/main" id="{F06D3450-1C25-82C3-77E7-12A87BD3723C}"/>
              </a:ext>
            </a:extLst>
          </p:cNvPr>
          <p:cNvSpPr txBox="1"/>
          <p:nvPr userDrawn="1"/>
        </p:nvSpPr>
        <p:spPr>
          <a:xfrm>
            <a:off x="401245" y="6483807"/>
            <a:ext cx="2560163" cy="215444"/>
          </a:xfrm>
          <a:prstGeom prst="rect">
            <a:avLst/>
          </a:prstGeom>
          <a:noFill/>
        </p:spPr>
        <p:txBody>
          <a:bodyPr wrap="square" rtlCol="0">
            <a:spAutoFit/>
          </a:bodyPr>
          <a:lstStyle/>
          <a:p>
            <a:r>
              <a:rPr lang="en-US" sz="800" b="1" dirty="0"/>
              <a:t>Eversheds Sutherland  | Föreningen BKK</a:t>
            </a:r>
          </a:p>
        </p:txBody>
      </p:sp>
    </p:spTree>
    <p:custDataLst>
      <p:tags r:id="rId1"/>
    </p:custDataLst>
    <p:extLst>
      <p:ext uri="{BB962C8B-B14F-4D97-AF65-F5344CB8AC3E}">
        <p14:creationId xmlns:p14="http://schemas.microsoft.com/office/powerpoint/2010/main" val="40280542"/>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nner/icon/text slide - two columns">
    <p:spTree>
      <p:nvGrpSpPr>
        <p:cNvPr id="1" name=""/>
        <p:cNvGrpSpPr/>
        <p:nvPr/>
      </p:nvGrpSpPr>
      <p:grpSpPr>
        <a:xfrm>
          <a:off x="0" y="0"/>
          <a:ext cx="0" cy="0"/>
          <a:chOff x="0" y="0"/>
          <a:chExt cx="0" cy="0"/>
        </a:xfrm>
      </p:grpSpPr>
      <p:sp>
        <p:nvSpPr>
          <p:cNvPr id="3" name="Rectangle 2"/>
          <p:cNvSpPr/>
          <p:nvPr userDrawn="1"/>
        </p:nvSpPr>
        <p:spPr>
          <a:xfrm>
            <a:off x="1" y="0"/>
            <a:ext cx="12192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Content Placeholder 9"/>
          <p:cNvSpPr>
            <a:spLocks noGrp="1"/>
          </p:cNvSpPr>
          <p:nvPr>
            <p:ph sz="quarter" idx="14"/>
          </p:nvPr>
        </p:nvSpPr>
        <p:spPr>
          <a:xfrm>
            <a:off x="575734" y="1203199"/>
            <a:ext cx="11040533" cy="1820178"/>
          </a:xfrm>
        </p:spPr>
        <p:txBody>
          <a:bodyPr numCol="2">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Number Placeholder 6"/>
          <p:cNvSpPr>
            <a:spLocks noGrp="1"/>
          </p:cNvSpPr>
          <p:nvPr>
            <p:ph type="sldNum" sz="quarter" idx="16"/>
          </p:nvPr>
        </p:nvSpPr>
        <p:spPr>
          <a:xfrm>
            <a:off x="10726600" y="6441900"/>
            <a:ext cx="1060256" cy="273050"/>
          </a:xfrm>
        </p:spPr>
        <p:txBody>
          <a:bodyPr/>
          <a:lstStyle/>
          <a:p>
            <a:fld id="{03F1EFBE-6FC5-4E3B-A532-A391AE8323A1}" type="slidenum">
              <a:rPr lang="en-GB" smtClean="0"/>
              <a:pPr/>
              <a:t>‹#›</a:t>
            </a:fld>
            <a:endParaRPr lang="en-GB" dirty="0"/>
          </a:p>
        </p:txBody>
      </p:sp>
      <p:sp>
        <p:nvSpPr>
          <p:cNvPr id="22" name="Heading"/>
          <p:cNvSpPr>
            <a:spLocks noGrp="1"/>
          </p:cNvSpPr>
          <p:nvPr>
            <p:ph type="title" hasCustomPrompt="1"/>
          </p:nvPr>
        </p:nvSpPr>
        <p:spPr>
          <a:xfrm>
            <a:off x="575733" y="170543"/>
            <a:ext cx="9600000" cy="383182"/>
          </a:xfrm>
        </p:spPr>
        <p:txBody>
          <a:bodyPr anchor="ctr">
            <a:spAutoFit/>
          </a:bodyPr>
          <a:lstStyle>
            <a:lvl1pPr>
              <a:defRPr sz="2100" baseline="0">
                <a:solidFill>
                  <a:schemeClr val="bg1"/>
                </a:solidFill>
              </a:defRPr>
            </a:lvl1pPr>
          </a:lstStyle>
          <a:p>
            <a:r>
              <a:rPr lang="en-GB" noProof="0" dirty="0"/>
              <a:t>Click to add heading</a:t>
            </a:r>
          </a:p>
        </p:txBody>
      </p:sp>
      <p:sp>
        <p:nvSpPr>
          <p:cNvPr id="21" name="Sub-heading"/>
          <p:cNvSpPr>
            <a:spLocks noGrp="1"/>
          </p:cNvSpPr>
          <p:nvPr>
            <p:ph type="body" sz="quarter" idx="10" hasCustomPrompt="1"/>
          </p:nvPr>
        </p:nvSpPr>
        <p:spPr>
          <a:xfrm>
            <a:off x="575733" y="566738"/>
            <a:ext cx="9600000" cy="369332"/>
          </a:xfrm>
        </p:spPr>
        <p:txBody>
          <a:bodyPr>
            <a:spAutoFit/>
          </a:bodyPr>
          <a:lstStyle>
            <a:lvl1pPr marL="0" indent="0">
              <a:buNone/>
              <a:defRPr baseline="0">
                <a:solidFill>
                  <a:schemeClr val="bg1"/>
                </a:solidFill>
              </a:defRPr>
            </a:lvl1pPr>
          </a:lstStyle>
          <a:p>
            <a:pPr lvl="0"/>
            <a:r>
              <a:rPr lang="en-GB" noProof="0" dirty="0"/>
              <a:t>Click to add sub-heading</a:t>
            </a:r>
          </a:p>
        </p:txBody>
      </p:sp>
      <p:sp>
        <p:nvSpPr>
          <p:cNvPr id="4" name="TextBox 3">
            <a:extLst>
              <a:ext uri="{FF2B5EF4-FFF2-40B4-BE49-F238E27FC236}">
                <a16:creationId xmlns:a16="http://schemas.microsoft.com/office/drawing/2014/main" id="{E266994C-380D-4008-C76D-0A7F24C55073}"/>
              </a:ext>
            </a:extLst>
          </p:cNvPr>
          <p:cNvSpPr txBox="1"/>
          <p:nvPr userDrawn="1"/>
        </p:nvSpPr>
        <p:spPr>
          <a:xfrm>
            <a:off x="2759753" y="6483807"/>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
        <p:nvSpPr>
          <p:cNvPr id="5" name="TextBox 4">
            <a:extLst>
              <a:ext uri="{FF2B5EF4-FFF2-40B4-BE49-F238E27FC236}">
                <a16:creationId xmlns:a16="http://schemas.microsoft.com/office/drawing/2014/main" id="{092E7F97-5A77-703A-2F2B-727B2B00DA68}"/>
              </a:ext>
            </a:extLst>
          </p:cNvPr>
          <p:cNvSpPr txBox="1"/>
          <p:nvPr userDrawn="1"/>
        </p:nvSpPr>
        <p:spPr>
          <a:xfrm>
            <a:off x="401245" y="6483807"/>
            <a:ext cx="2560163" cy="215444"/>
          </a:xfrm>
          <a:prstGeom prst="rect">
            <a:avLst/>
          </a:prstGeom>
          <a:noFill/>
        </p:spPr>
        <p:txBody>
          <a:bodyPr wrap="square" rtlCol="0">
            <a:spAutoFit/>
          </a:bodyPr>
          <a:lstStyle/>
          <a:p>
            <a:r>
              <a:rPr lang="en-US" sz="800" b="1" dirty="0"/>
              <a:t>Eversheds Sutherland  | Föreningen BKK</a:t>
            </a:r>
          </a:p>
        </p:txBody>
      </p:sp>
    </p:spTree>
    <p:extLst>
      <p:ext uri="{BB962C8B-B14F-4D97-AF65-F5344CB8AC3E}">
        <p14:creationId xmlns:p14="http://schemas.microsoft.com/office/powerpoint/2010/main" val="143658028"/>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 image background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t="12461" b="12461"/>
          <a:stretch/>
        </p:blipFill>
        <p:spPr>
          <a:xfrm flipH="1">
            <a:off x="0" y="0"/>
            <a:ext cx="12192000" cy="6858000"/>
          </a:xfrm>
          <a:prstGeom prst="rect">
            <a:avLst/>
          </a:prstGeom>
          <a:noFill/>
          <a:ln>
            <a:noFill/>
          </a:ln>
        </p:spPr>
      </p:pic>
      <p:sp>
        <p:nvSpPr>
          <p:cNvPr id="7" name="Sub-heading"/>
          <p:cNvSpPr>
            <a:spLocks noGrp="1"/>
          </p:cNvSpPr>
          <p:nvPr>
            <p:ph type="body" sz="quarter" idx="10" hasCustomPrompt="1"/>
          </p:nvPr>
        </p:nvSpPr>
        <p:spPr>
          <a:xfrm>
            <a:off x="575733" y="776288"/>
            <a:ext cx="7920000" cy="369332"/>
          </a:xfrm>
          <a:noFill/>
        </p:spPr>
        <p:txBody>
          <a:bodyPr wrap="square">
            <a:spAutoFit/>
          </a:bodyPr>
          <a:lstStyle>
            <a:lvl1pPr marL="0" indent="0">
              <a:buNone/>
              <a:defRPr baseline="0">
                <a:solidFill>
                  <a:schemeClr val="tx1"/>
                </a:solidFill>
              </a:defRPr>
            </a:lvl1pPr>
          </a:lstStyle>
          <a:p>
            <a:pPr lvl="0"/>
            <a:r>
              <a:rPr lang="en-GB" noProof="0" dirty="0"/>
              <a:t>Click to add sub-heading</a:t>
            </a:r>
          </a:p>
        </p:txBody>
      </p:sp>
      <p:sp>
        <p:nvSpPr>
          <p:cNvPr id="2" name="Heading"/>
          <p:cNvSpPr>
            <a:spLocks noGrp="1"/>
          </p:cNvSpPr>
          <p:nvPr>
            <p:ph type="title" hasCustomPrompt="1"/>
          </p:nvPr>
        </p:nvSpPr>
        <p:spPr>
          <a:xfrm>
            <a:off x="575733" y="380093"/>
            <a:ext cx="7920000" cy="383182"/>
          </a:xfrm>
          <a:noFill/>
        </p:spPr>
        <p:txBody>
          <a:bodyPr wrap="square" anchor="ctr">
            <a:spAutoFit/>
          </a:bodyPr>
          <a:lstStyle>
            <a:lvl1pPr>
              <a:defRPr sz="2100" baseline="0"/>
            </a:lvl1pPr>
          </a:lstStyle>
          <a:p>
            <a:r>
              <a:rPr lang="en-GB" noProof="0" dirty="0"/>
              <a:t>Click to add heading</a:t>
            </a:r>
          </a:p>
        </p:txBody>
      </p:sp>
      <p:sp>
        <p:nvSpPr>
          <p:cNvPr id="10" name="Content Placeholder 9"/>
          <p:cNvSpPr>
            <a:spLocks noGrp="1"/>
          </p:cNvSpPr>
          <p:nvPr>
            <p:ph sz="quarter" idx="14"/>
          </p:nvPr>
        </p:nvSpPr>
        <p:spPr>
          <a:xfrm>
            <a:off x="575733" y="1276350"/>
            <a:ext cx="7920000" cy="1785104"/>
          </a:xfrm>
          <a:noFill/>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Number Placeholder 6"/>
          <p:cNvSpPr>
            <a:spLocks noGrp="1"/>
          </p:cNvSpPr>
          <p:nvPr>
            <p:ph type="sldNum" sz="quarter" idx="16"/>
          </p:nvPr>
        </p:nvSpPr>
        <p:spPr>
          <a:xfrm>
            <a:off x="10726600" y="6441900"/>
            <a:ext cx="1060256" cy="273050"/>
          </a:xfrm>
        </p:spPr>
        <p:txBody>
          <a:bodyPr/>
          <a:lstStyle>
            <a:lvl1pPr>
              <a:defRPr>
                <a:solidFill>
                  <a:schemeClr val="tx1"/>
                </a:solidFill>
              </a:defRPr>
            </a:lvl1pPr>
          </a:lstStyle>
          <a:p>
            <a:fld id="{03F1EFBE-6FC5-4E3B-A532-A391AE8323A1}" type="slidenum">
              <a:rPr lang="en-GB" smtClean="0"/>
              <a:pPr/>
              <a:t>‹#›</a:t>
            </a:fld>
            <a:endParaRPr lang="en-GB" dirty="0"/>
          </a:p>
        </p:txBody>
      </p:sp>
      <p:sp>
        <p:nvSpPr>
          <p:cNvPr id="5" name="TextBox 4">
            <a:extLst>
              <a:ext uri="{FF2B5EF4-FFF2-40B4-BE49-F238E27FC236}">
                <a16:creationId xmlns:a16="http://schemas.microsoft.com/office/drawing/2014/main" id="{1EA1FD81-1DBB-4F8C-DC42-D364744D70FA}"/>
              </a:ext>
            </a:extLst>
          </p:cNvPr>
          <p:cNvSpPr txBox="1"/>
          <p:nvPr userDrawn="1"/>
        </p:nvSpPr>
        <p:spPr>
          <a:xfrm>
            <a:off x="2759753" y="6483807"/>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
        <p:nvSpPr>
          <p:cNvPr id="6" name="TextBox 5">
            <a:extLst>
              <a:ext uri="{FF2B5EF4-FFF2-40B4-BE49-F238E27FC236}">
                <a16:creationId xmlns:a16="http://schemas.microsoft.com/office/drawing/2014/main" id="{CE015FD5-B85E-4F33-AB4C-C4E2B16F8296}"/>
              </a:ext>
            </a:extLst>
          </p:cNvPr>
          <p:cNvSpPr txBox="1"/>
          <p:nvPr userDrawn="1"/>
        </p:nvSpPr>
        <p:spPr>
          <a:xfrm>
            <a:off x="390854" y="6483807"/>
            <a:ext cx="2560163" cy="215444"/>
          </a:xfrm>
          <a:prstGeom prst="rect">
            <a:avLst/>
          </a:prstGeom>
          <a:noFill/>
        </p:spPr>
        <p:txBody>
          <a:bodyPr wrap="square" rtlCol="0">
            <a:spAutoFit/>
          </a:bodyPr>
          <a:lstStyle/>
          <a:p>
            <a:r>
              <a:rPr lang="en-US" sz="800" b="1" dirty="0"/>
              <a:t>Eversheds Sutherland  | Föreningen BKK</a:t>
            </a:r>
          </a:p>
        </p:txBody>
      </p:sp>
    </p:spTree>
    <p:extLst>
      <p:ext uri="{BB962C8B-B14F-4D97-AF65-F5344CB8AC3E}">
        <p14:creationId xmlns:p14="http://schemas.microsoft.com/office/powerpoint/2010/main" val="2645871179"/>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 side image">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3" y="776288"/>
            <a:ext cx="6720000" cy="369332"/>
          </a:xfrm>
        </p:spPr>
        <p:txBody>
          <a:bodyPr>
            <a:spAutoFit/>
          </a:bodyPr>
          <a:lstStyle>
            <a:lvl1pPr marL="0" indent="0">
              <a:buNone/>
              <a:defRPr baseline="0"/>
            </a:lvl1pPr>
          </a:lstStyle>
          <a:p>
            <a:pPr lvl="0"/>
            <a:r>
              <a:rPr lang="en-GB" noProof="0" dirty="0"/>
              <a:t>Click to add sub-heading</a:t>
            </a:r>
          </a:p>
        </p:txBody>
      </p:sp>
      <p:sp>
        <p:nvSpPr>
          <p:cNvPr id="2" name="Heading"/>
          <p:cNvSpPr>
            <a:spLocks noGrp="1"/>
          </p:cNvSpPr>
          <p:nvPr>
            <p:ph type="title" hasCustomPrompt="1"/>
          </p:nvPr>
        </p:nvSpPr>
        <p:spPr>
          <a:xfrm>
            <a:off x="575733" y="380093"/>
            <a:ext cx="6720000" cy="383182"/>
          </a:xfrm>
        </p:spPr>
        <p:txBody>
          <a:bodyPr anchor="ctr">
            <a:spAutoFit/>
          </a:bodyPr>
          <a:lstStyle>
            <a:lvl1pPr>
              <a:defRPr sz="2100" baseline="0"/>
            </a:lvl1pPr>
          </a:lstStyle>
          <a:p>
            <a:r>
              <a:rPr lang="en-GB" noProof="0" dirty="0"/>
              <a:t>Click to add heading</a:t>
            </a:r>
          </a:p>
        </p:txBody>
      </p:sp>
      <p:sp>
        <p:nvSpPr>
          <p:cNvPr id="10" name="Content Placeholder 9"/>
          <p:cNvSpPr>
            <a:spLocks noGrp="1"/>
          </p:cNvSpPr>
          <p:nvPr>
            <p:ph sz="quarter" idx="14"/>
          </p:nvPr>
        </p:nvSpPr>
        <p:spPr>
          <a:xfrm>
            <a:off x="575733" y="1276350"/>
            <a:ext cx="6720000" cy="1785104"/>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Number Placeholder 6"/>
          <p:cNvSpPr>
            <a:spLocks noGrp="1"/>
          </p:cNvSpPr>
          <p:nvPr>
            <p:ph type="sldNum" sz="quarter" idx="16"/>
          </p:nvPr>
        </p:nvSpPr>
        <p:spPr>
          <a:xfrm>
            <a:off x="10726600" y="6441900"/>
            <a:ext cx="1060256" cy="273050"/>
          </a:xfrm>
        </p:spPr>
        <p:txBody>
          <a:bodyPr/>
          <a:lstStyle>
            <a:lvl1pPr>
              <a:defRPr>
                <a:solidFill>
                  <a:schemeClr val="bg1"/>
                </a:solidFill>
              </a:defRPr>
            </a:lvl1pPr>
          </a:lstStyle>
          <a:p>
            <a:fld id="{03F1EFBE-6FC5-4E3B-A532-A391AE8323A1}" type="slidenum">
              <a:rPr lang="en-GB" smtClean="0"/>
              <a:pPr/>
              <a:t>‹#›</a:t>
            </a:fld>
            <a:endParaRPr lang="en-GB" dirty="0"/>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t="18369" b="6545"/>
          <a:stretch/>
        </p:blipFill>
        <p:spPr>
          <a:xfrm>
            <a:off x="7530000" y="0"/>
            <a:ext cx="4662000" cy="6858000"/>
          </a:xfrm>
          <a:prstGeom prst="rect">
            <a:avLst/>
          </a:prstGeom>
          <a:noFill/>
          <a:ln>
            <a:noFill/>
          </a:ln>
        </p:spPr>
      </p:pic>
      <p:sp>
        <p:nvSpPr>
          <p:cNvPr id="5" name="TextBox 4">
            <a:extLst>
              <a:ext uri="{FF2B5EF4-FFF2-40B4-BE49-F238E27FC236}">
                <a16:creationId xmlns:a16="http://schemas.microsoft.com/office/drawing/2014/main" id="{5CCF294E-DFDA-C95D-2CF0-4BF7B8E235D3}"/>
              </a:ext>
            </a:extLst>
          </p:cNvPr>
          <p:cNvSpPr txBox="1"/>
          <p:nvPr userDrawn="1"/>
        </p:nvSpPr>
        <p:spPr>
          <a:xfrm>
            <a:off x="2759753" y="6483807"/>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
        <p:nvSpPr>
          <p:cNvPr id="6" name="TextBox 5">
            <a:extLst>
              <a:ext uri="{FF2B5EF4-FFF2-40B4-BE49-F238E27FC236}">
                <a16:creationId xmlns:a16="http://schemas.microsoft.com/office/drawing/2014/main" id="{1D8DACD6-2C7A-82F4-55AF-C2D22DAEF20C}"/>
              </a:ext>
            </a:extLst>
          </p:cNvPr>
          <p:cNvSpPr txBox="1"/>
          <p:nvPr userDrawn="1"/>
        </p:nvSpPr>
        <p:spPr>
          <a:xfrm>
            <a:off x="411636" y="6483807"/>
            <a:ext cx="2560163" cy="215444"/>
          </a:xfrm>
          <a:prstGeom prst="rect">
            <a:avLst/>
          </a:prstGeom>
          <a:noFill/>
        </p:spPr>
        <p:txBody>
          <a:bodyPr wrap="square" rtlCol="0">
            <a:spAutoFit/>
          </a:bodyPr>
          <a:lstStyle/>
          <a:p>
            <a:r>
              <a:rPr lang="en-US" sz="800" b="1" dirty="0"/>
              <a:t>Eversheds Sutherland  | Föreningen BKK</a:t>
            </a:r>
          </a:p>
        </p:txBody>
      </p:sp>
    </p:spTree>
    <p:extLst>
      <p:ext uri="{BB962C8B-B14F-4D97-AF65-F5344CB8AC3E}">
        <p14:creationId xmlns:p14="http://schemas.microsoft.com/office/powerpoint/2010/main" val="429104465"/>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 bottom image">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4" y="776288"/>
            <a:ext cx="11040533" cy="369332"/>
          </a:xfrm>
        </p:spPr>
        <p:txBody>
          <a:bodyPr>
            <a:spAutoFit/>
          </a:bodyPr>
          <a:lstStyle>
            <a:lvl1pPr marL="0" indent="0">
              <a:buNone/>
              <a:defRPr baseline="0"/>
            </a:lvl1pPr>
          </a:lstStyle>
          <a:p>
            <a:pPr lvl="0"/>
            <a:r>
              <a:rPr lang="en-GB" noProof="0" dirty="0"/>
              <a:t>Click to add sub-heading</a:t>
            </a:r>
          </a:p>
        </p:txBody>
      </p:sp>
      <p:sp>
        <p:nvSpPr>
          <p:cNvPr id="2" name="Heading"/>
          <p:cNvSpPr>
            <a:spLocks noGrp="1"/>
          </p:cNvSpPr>
          <p:nvPr>
            <p:ph type="title" hasCustomPrompt="1"/>
          </p:nvPr>
        </p:nvSpPr>
        <p:spPr>
          <a:xfrm>
            <a:off x="575734" y="380093"/>
            <a:ext cx="11040533" cy="383182"/>
          </a:xfrm>
        </p:spPr>
        <p:txBody>
          <a:bodyPr anchor="ctr">
            <a:spAutoFit/>
          </a:bodyPr>
          <a:lstStyle>
            <a:lvl1pPr>
              <a:defRPr sz="2100" baseline="0"/>
            </a:lvl1pPr>
          </a:lstStyle>
          <a:p>
            <a:r>
              <a:rPr lang="en-GB" noProof="0" dirty="0"/>
              <a:t>Click to add heading</a:t>
            </a:r>
          </a:p>
        </p:txBody>
      </p:sp>
      <p:sp>
        <p:nvSpPr>
          <p:cNvPr id="10" name="Content Placeholder 9"/>
          <p:cNvSpPr>
            <a:spLocks noGrp="1"/>
          </p:cNvSpPr>
          <p:nvPr>
            <p:ph sz="quarter" idx="14"/>
          </p:nvPr>
        </p:nvSpPr>
        <p:spPr>
          <a:xfrm>
            <a:off x="575734" y="1276350"/>
            <a:ext cx="11040533" cy="1785104"/>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Number Placeholder 6"/>
          <p:cNvSpPr>
            <a:spLocks noGrp="1"/>
          </p:cNvSpPr>
          <p:nvPr>
            <p:ph type="sldNum" sz="quarter" idx="16"/>
          </p:nvPr>
        </p:nvSpPr>
        <p:spPr>
          <a:xfrm>
            <a:off x="10726600" y="6441900"/>
            <a:ext cx="1060256" cy="273050"/>
          </a:xfrm>
        </p:spPr>
        <p:txBody>
          <a:bodyPr/>
          <a:lstStyle/>
          <a:p>
            <a:fld id="{03F1EFBE-6FC5-4E3B-A532-A391AE8323A1}" type="slidenum">
              <a:rPr lang="en-GB" smtClean="0"/>
              <a:pPr/>
              <a:t>‹#›</a:t>
            </a:fld>
            <a:endParaRPr lang="en-GB" dirty="0"/>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t="13637" b="11547"/>
          <a:stretch/>
        </p:blipFill>
        <p:spPr>
          <a:xfrm>
            <a:off x="1" y="3697283"/>
            <a:ext cx="12191999" cy="2577600"/>
          </a:xfrm>
          <a:prstGeom prst="rect">
            <a:avLst/>
          </a:prstGeom>
          <a:noFill/>
          <a:ln>
            <a:noFill/>
          </a:ln>
        </p:spPr>
      </p:pic>
      <p:sp>
        <p:nvSpPr>
          <p:cNvPr id="5" name="TextBox 4">
            <a:extLst>
              <a:ext uri="{FF2B5EF4-FFF2-40B4-BE49-F238E27FC236}">
                <a16:creationId xmlns:a16="http://schemas.microsoft.com/office/drawing/2014/main" id="{E70B2337-E0A8-5D29-B915-C99289047FB2}"/>
              </a:ext>
            </a:extLst>
          </p:cNvPr>
          <p:cNvSpPr txBox="1"/>
          <p:nvPr userDrawn="1"/>
        </p:nvSpPr>
        <p:spPr>
          <a:xfrm>
            <a:off x="2759753" y="6483807"/>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
        <p:nvSpPr>
          <p:cNvPr id="6" name="TextBox 5">
            <a:extLst>
              <a:ext uri="{FF2B5EF4-FFF2-40B4-BE49-F238E27FC236}">
                <a16:creationId xmlns:a16="http://schemas.microsoft.com/office/drawing/2014/main" id="{45C44F6A-3B74-8030-2B8F-4480CF5B7EC7}"/>
              </a:ext>
            </a:extLst>
          </p:cNvPr>
          <p:cNvSpPr txBox="1"/>
          <p:nvPr userDrawn="1"/>
        </p:nvSpPr>
        <p:spPr>
          <a:xfrm>
            <a:off x="390854" y="6483807"/>
            <a:ext cx="2560163" cy="215444"/>
          </a:xfrm>
          <a:prstGeom prst="rect">
            <a:avLst/>
          </a:prstGeom>
          <a:noFill/>
        </p:spPr>
        <p:txBody>
          <a:bodyPr wrap="square" rtlCol="0">
            <a:spAutoFit/>
          </a:bodyPr>
          <a:lstStyle/>
          <a:p>
            <a:r>
              <a:rPr lang="en-US" sz="800" b="1" dirty="0"/>
              <a:t>Eversheds Sutherland  | Föreningen BKK</a:t>
            </a:r>
          </a:p>
        </p:txBody>
      </p:sp>
    </p:spTree>
    <p:extLst>
      <p:ext uri="{BB962C8B-B14F-4D97-AF65-F5344CB8AC3E}">
        <p14:creationId xmlns:p14="http://schemas.microsoft.com/office/powerpoint/2010/main" val="2387572337"/>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sections/icons">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4" y="776288"/>
            <a:ext cx="11040533" cy="369332"/>
          </a:xfrm>
        </p:spPr>
        <p:txBody>
          <a:bodyPr>
            <a:spAutoFit/>
          </a:bodyPr>
          <a:lstStyle>
            <a:lvl1pPr marL="0" indent="0">
              <a:buNone/>
              <a:defRPr baseline="0"/>
            </a:lvl1pPr>
          </a:lstStyle>
          <a:p>
            <a:pPr lvl="0"/>
            <a:r>
              <a:rPr lang="en-GB" noProof="0" dirty="0"/>
              <a:t>Click to add sub-heading</a:t>
            </a:r>
          </a:p>
        </p:txBody>
      </p:sp>
      <p:sp>
        <p:nvSpPr>
          <p:cNvPr id="2" name="Heading"/>
          <p:cNvSpPr>
            <a:spLocks noGrp="1"/>
          </p:cNvSpPr>
          <p:nvPr>
            <p:ph type="title" hasCustomPrompt="1"/>
          </p:nvPr>
        </p:nvSpPr>
        <p:spPr>
          <a:xfrm>
            <a:off x="575734" y="380093"/>
            <a:ext cx="11040533" cy="383182"/>
          </a:xfrm>
        </p:spPr>
        <p:txBody>
          <a:bodyPr anchor="ctr">
            <a:spAutoFit/>
          </a:bodyPr>
          <a:lstStyle>
            <a:lvl1pPr>
              <a:defRPr sz="2100" baseline="0"/>
            </a:lvl1pPr>
          </a:lstStyle>
          <a:p>
            <a:r>
              <a:rPr lang="en-GB" noProof="0" dirty="0"/>
              <a:t>Click to add heading</a:t>
            </a:r>
          </a:p>
        </p:txBody>
      </p:sp>
      <p:sp>
        <p:nvSpPr>
          <p:cNvPr id="10" name="Content Placeholder 9"/>
          <p:cNvSpPr>
            <a:spLocks noGrp="1"/>
          </p:cNvSpPr>
          <p:nvPr>
            <p:ph sz="quarter" idx="14"/>
          </p:nvPr>
        </p:nvSpPr>
        <p:spPr>
          <a:xfrm>
            <a:off x="2575592" y="1276350"/>
            <a:ext cx="9040675" cy="1077218"/>
          </a:xfrm>
        </p:spPr>
        <p:txBody>
          <a:bodyPr wrap="square">
            <a:spAutoFit/>
          </a:bodyPr>
          <a:lstStyle/>
          <a:p>
            <a:pPr lvl="0"/>
            <a:r>
              <a:rPr lang="en-US" dirty="0"/>
              <a:t>Click to edit Master text styles</a:t>
            </a:r>
          </a:p>
          <a:p>
            <a:pPr lvl="1"/>
            <a:r>
              <a:rPr lang="en-US" dirty="0"/>
              <a:t>Second level</a:t>
            </a:r>
          </a:p>
          <a:p>
            <a:pPr lvl="2"/>
            <a:r>
              <a:rPr lang="en-US" dirty="0"/>
              <a:t>Third level</a:t>
            </a:r>
          </a:p>
        </p:txBody>
      </p:sp>
      <p:sp>
        <p:nvSpPr>
          <p:cNvPr id="16" name="Slide Number Placeholder 6"/>
          <p:cNvSpPr>
            <a:spLocks noGrp="1"/>
          </p:cNvSpPr>
          <p:nvPr>
            <p:ph type="sldNum" sz="quarter" idx="16"/>
          </p:nvPr>
        </p:nvSpPr>
        <p:spPr>
          <a:xfrm>
            <a:off x="10726600" y="6441900"/>
            <a:ext cx="1060256" cy="273050"/>
          </a:xfrm>
        </p:spPr>
        <p:txBody>
          <a:bodyPr/>
          <a:lstStyle/>
          <a:p>
            <a:fld id="{03F1EFBE-6FC5-4E3B-A532-A391AE8323A1}" type="slidenum">
              <a:rPr lang="en-GB" smtClean="0"/>
              <a:pPr/>
              <a:t>‹#›</a:t>
            </a:fld>
            <a:endParaRPr lang="en-GB" dirty="0"/>
          </a:p>
        </p:txBody>
      </p:sp>
      <p:sp>
        <p:nvSpPr>
          <p:cNvPr id="15" name="Content Placeholder 9"/>
          <p:cNvSpPr>
            <a:spLocks noGrp="1"/>
          </p:cNvSpPr>
          <p:nvPr>
            <p:ph sz="quarter" idx="19"/>
          </p:nvPr>
        </p:nvSpPr>
        <p:spPr>
          <a:xfrm>
            <a:off x="2575592" y="3816296"/>
            <a:ext cx="9040675" cy="1077218"/>
          </a:xfrm>
        </p:spPr>
        <p:txBody>
          <a:bodyPr wrap="square">
            <a:spAutoFit/>
          </a:bodyPr>
          <a:lstStyle/>
          <a:p>
            <a:pPr lvl="0"/>
            <a:r>
              <a:rPr lang="en-US" dirty="0"/>
              <a:t>Click to edit Master text styles</a:t>
            </a:r>
          </a:p>
          <a:p>
            <a:pPr lvl="1"/>
            <a:r>
              <a:rPr lang="en-US" dirty="0"/>
              <a:t>Second level</a:t>
            </a:r>
          </a:p>
          <a:p>
            <a:pPr lvl="2"/>
            <a:r>
              <a:rPr lang="en-US" dirty="0"/>
              <a:t>Third level</a:t>
            </a:r>
          </a:p>
        </p:txBody>
      </p:sp>
      <p:sp>
        <p:nvSpPr>
          <p:cNvPr id="17" name="Content Placeholder 9"/>
          <p:cNvSpPr>
            <a:spLocks noGrp="1"/>
          </p:cNvSpPr>
          <p:nvPr>
            <p:ph sz="quarter" idx="20"/>
          </p:nvPr>
        </p:nvSpPr>
        <p:spPr>
          <a:xfrm>
            <a:off x="2575592" y="2546323"/>
            <a:ext cx="9040675" cy="1077218"/>
          </a:xfrm>
        </p:spPr>
        <p:txBody>
          <a:bodyPr wrap="square">
            <a:spAutoFit/>
          </a:bodyPr>
          <a:lstStyle/>
          <a:p>
            <a:pPr lvl="0"/>
            <a:r>
              <a:rPr lang="en-US" dirty="0"/>
              <a:t>Click to edit Master text styles</a:t>
            </a:r>
          </a:p>
          <a:p>
            <a:pPr lvl="1"/>
            <a:r>
              <a:rPr lang="en-US" dirty="0"/>
              <a:t>Second level</a:t>
            </a:r>
          </a:p>
          <a:p>
            <a:pPr lvl="2"/>
            <a:r>
              <a:rPr lang="en-US" dirty="0"/>
              <a:t>Third level</a:t>
            </a:r>
          </a:p>
        </p:txBody>
      </p:sp>
      <p:sp>
        <p:nvSpPr>
          <p:cNvPr id="18" name="Content Placeholder 9"/>
          <p:cNvSpPr>
            <a:spLocks noGrp="1"/>
          </p:cNvSpPr>
          <p:nvPr>
            <p:ph sz="quarter" idx="21"/>
          </p:nvPr>
        </p:nvSpPr>
        <p:spPr>
          <a:xfrm>
            <a:off x="2575592" y="5084779"/>
            <a:ext cx="9040675" cy="1077218"/>
          </a:xfrm>
        </p:spPr>
        <p:txBody>
          <a:bodyPr wrap="square">
            <a:spAutoFit/>
          </a:bodyPr>
          <a:lstStyle/>
          <a:p>
            <a:pPr lvl="0"/>
            <a:r>
              <a:rPr lang="en-US" dirty="0"/>
              <a:t>Click to edit Master text styles</a:t>
            </a:r>
          </a:p>
          <a:p>
            <a:pPr lvl="1"/>
            <a:r>
              <a:rPr lang="en-US" dirty="0"/>
              <a:t>Second level</a:t>
            </a:r>
          </a:p>
          <a:p>
            <a:pPr lvl="2"/>
            <a:r>
              <a:rPr lang="en-US" dirty="0"/>
              <a:t>Third level</a:t>
            </a:r>
          </a:p>
        </p:txBody>
      </p:sp>
      <p:sp>
        <p:nvSpPr>
          <p:cNvPr id="4" name="Rectangle 3"/>
          <p:cNvSpPr/>
          <p:nvPr userDrawn="1"/>
        </p:nvSpPr>
        <p:spPr>
          <a:xfrm>
            <a:off x="575733" y="1251966"/>
            <a:ext cx="1999859" cy="113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9" name="Rectangle 18"/>
          <p:cNvSpPr/>
          <p:nvPr userDrawn="1"/>
        </p:nvSpPr>
        <p:spPr>
          <a:xfrm>
            <a:off x="575733" y="2526566"/>
            <a:ext cx="1999859" cy="113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Rectangle 19"/>
          <p:cNvSpPr/>
          <p:nvPr userDrawn="1"/>
        </p:nvSpPr>
        <p:spPr>
          <a:xfrm>
            <a:off x="575733" y="3805672"/>
            <a:ext cx="1999859" cy="113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1" name="Rectangle 20"/>
          <p:cNvSpPr/>
          <p:nvPr userDrawn="1"/>
        </p:nvSpPr>
        <p:spPr>
          <a:xfrm>
            <a:off x="575733" y="5075785"/>
            <a:ext cx="1999859" cy="113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TextBox 21"/>
          <p:cNvSpPr txBox="1"/>
          <p:nvPr userDrawn="1"/>
        </p:nvSpPr>
        <p:spPr>
          <a:xfrm>
            <a:off x="463592" y="6483807"/>
            <a:ext cx="2112000" cy="215444"/>
          </a:xfrm>
          <a:prstGeom prst="rect">
            <a:avLst/>
          </a:prstGeom>
          <a:noFill/>
        </p:spPr>
        <p:txBody>
          <a:bodyPr wrap="square" rtlCol="0">
            <a:spAutoFit/>
          </a:bodyPr>
          <a:lstStyle/>
          <a:p>
            <a:r>
              <a:rPr lang="en-US" sz="800" b="1" dirty="0">
                <a:solidFill>
                  <a:schemeClr val="tx1"/>
                </a:solidFill>
              </a:rPr>
              <a:t>Eversheds Sutherland</a:t>
            </a:r>
            <a:endParaRPr lang="en-US" sz="800" b="0" dirty="0">
              <a:solidFill>
                <a:schemeClr val="tx1"/>
              </a:solidFill>
            </a:endParaRPr>
          </a:p>
        </p:txBody>
      </p:sp>
      <p:sp>
        <p:nvSpPr>
          <p:cNvPr id="23" name="TextBox 22"/>
          <p:cNvSpPr txBox="1"/>
          <p:nvPr userDrawn="1"/>
        </p:nvSpPr>
        <p:spPr>
          <a:xfrm>
            <a:off x="1725279" y="6483807"/>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
        <p:nvSpPr>
          <p:cNvPr id="24" name="Footer Placeholder 2"/>
          <p:cNvSpPr>
            <a:spLocks noGrp="1"/>
          </p:cNvSpPr>
          <p:nvPr>
            <p:ph type="ftr" sz="quarter" idx="17"/>
          </p:nvPr>
        </p:nvSpPr>
        <p:spPr>
          <a:xfrm>
            <a:off x="3246046" y="6483807"/>
            <a:ext cx="7480554" cy="231143"/>
          </a:xfrm>
        </p:spPr>
        <p:txBody>
          <a:bodyPr/>
          <a:lstStyle>
            <a:lvl1pPr>
              <a:defRPr>
                <a:solidFill>
                  <a:schemeClr val="tx1"/>
                </a:solidFill>
              </a:defRPr>
            </a:lvl1pPr>
          </a:lstStyle>
          <a:p>
            <a:endParaRPr lang="en-GB" dirty="0"/>
          </a:p>
        </p:txBody>
      </p:sp>
    </p:spTree>
    <p:extLst>
      <p:ext uri="{BB962C8B-B14F-4D97-AF65-F5344CB8AC3E}">
        <p14:creationId xmlns:p14="http://schemas.microsoft.com/office/powerpoint/2010/main" val="529630072"/>
      </p:ext>
    </p:extLst>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slide/sections/icons (2)">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4" y="776288"/>
            <a:ext cx="11040533" cy="369332"/>
          </a:xfrm>
        </p:spPr>
        <p:txBody>
          <a:bodyPr>
            <a:spAutoFit/>
          </a:bodyPr>
          <a:lstStyle>
            <a:lvl1pPr marL="0" indent="0">
              <a:buNone/>
              <a:defRPr baseline="0"/>
            </a:lvl1pPr>
          </a:lstStyle>
          <a:p>
            <a:pPr lvl="0"/>
            <a:r>
              <a:rPr lang="en-GB" noProof="0" dirty="0"/>
              <a:t>Click to add sub-heading</a:t>
            </a:r>
          </a:p>
        </p:txBody>
      </p:sp>
      <p:sp>
        <p:nvSpPr>
          <p:cNvPr id="2" name="Heading"/>
          <p:cNvSpPr>
            <a:spLocks noGrp="1"/>
          </p:cNvSpPr>
          <p:nvPr>
            <p:ph type="title" hasCustomPrompt="1"/>
          </p:nvPr>
        </p:nvSpPr>
        <p:spPr>
          <a:xfrm>
            <a:off x="575734" y="380093"/>
            <a:ext cx="11040533" cy="383182"/>
          </a:xfrm>
        </p:spPr>
        <p:txBody>
          <a:bodyPr anchor="ctr">
            <a:spAutoFit/>
          </a:bodyPr>
          <a:lstStyle>
            <a:lvl1pPr>
              <a:defRPr sz="2100" baseline="0"/>
            </a:lvl1pPr>
          </a:lstStyle>
          <a:p>
            <a:r>
              <a:rPr lang="en-GB" noProof="0" dirty="0"/>
              <a:t>Click to add heading</a:t>
            </a:r>
          </a:p>
        </p:txBody>
      </p:sp>
      <p:sp>
        <p:nvSpPr>
          <p:cNvPr id="10" name="Content Placeholder 9"/>
          <p:cNvSpPr>
            <a:spLocks noGrp="1"/>
          </p:cNvSpPr>
          <p:nvPr>
            <p:ph sz="quarter" idx="14"/>
          </p:nvPr>
        </p:nvSpPr>
        <p:spPr>
          <a:xfrm>
            <a:off x="575732" y="2236262"/>
            <a:ext cx="5424000" cy="1077218"/>
          </a:xfrm>
        </p:spPr>
        <p:txBody>
          <a:bodyPr wrap="square">
            <a:spAutoFit/>
          </a:bodyPr>
          <a:lstStyle>
            <a:lvl2pPr>
              <a:defRPr/>
            </a:lvl2pPr>
          </a:lstStyle>
          <a:p>
            <a:pPr lvl="0"/>
            <a:r>
              <a:rPr lang="en-US" dirty="0"/>
              <a:t>Click to edit Master text styles</a:t>
            </a:r>
          </a:p>
          <a:p>
            <a:pPr lvl="1"/>
            <a:r>
              <a:rPr lang="en-US" dirty="0"/>
              <a:t>Second level</a:t>
            </a:r>
          </a:p>
          <a:p>
            <a:pPr lvl="1"/>
            <a:endParaRPr lang="en-US" dirty="0"/>
          </a:p>
        </p:txBody>
      </p:sp>
      <p:sp>
        <p:nvSpPr>
          <p:cNvPr id="16" name="Slide Number Placeholder 6"/>
          <p:cNvSpPr>
            <a:spLocks noGrp="1"/>
          </p:cNvSpPr>
          <p:nvPr>
            <p:ph type="sldNum" sz="quarter" idx="16"/>
          </p:nvPr>
        </p:nvSpPr>
        <p:spPr>
          <a:xfrm>
            <a:off x="10726600" y="6441900"/>
            <a:ext cx="1060256" cy="273050"/>
          </a:xfrm>
        </p:spPr>
        <p:txBody>
          <a:bodyPr/>
          <a:lstStyle/>
          <a:p>
            <a:fld id="{03F1EFBE-6FC5-4E3B-A532-A391AE8323A1}" type="slidenum">
              <a:rPr lang="en-GB" smtClean="0"/>
              <a:pPr/>
              <a:t>‹#›</a:t>
            </a:fld>
            <a:endParaRPr lang="en-GB" dirty="0"/>
          </a:p>
        </p:txBody>
      </p:sp>
      <p:sp>
        <p:nvSpPr>
          <p:cNvPr id="15" name="Content Placeholder 9"/>
          <p:cNvSpPr>
            <a:spLocks noGrp="1"/>
          </p:cNvSpPr>
          <p:nvPr>
            <p:ph sz="quarter" idx="19"/>
          </p:nvPr>
        </p:nvSpPr>
        <p:spPr>
          <a:xfrm>
            <a:off x="575732" y="4678642"/>
            <a:ext cx="5424000" cy="1077218"/>
          </a:xfrm>
        </p:spPr>
        <p:txBody>
          <a:bodyPr wrap="square">
            <a:spAutoFit/>
          </a:bodyPr>
          <a:lstStyle>
            <a:lvl2pPr>
              <a:defRPr/>
            </a:lvl2pPr>
          </a:lstStyle>
          <a:p>
            <a:pPr lvl="0"/>
            <a:r>
              <a:rPr lang="en-US" dirty="0"/>
              <a:t>Click to edit Master text styles</a:t>
            </a:r>
          </a:p>
          <a:p>
            <a:pPr lvl="1"/>
            <a:r>
              <a:rPr lang="en-US" dirty="0"/>
              <a:t>Second level</a:t>
            </a:r>
          </a:p>
          <a:p>
            <a:pPr lvl="1"/>
            <a:endParaRPr lang="en-US" dirty="0"/>
          </a:p>
        </p:txBody>
      </p:sp>
      <p:sp>
        <p:nvSpPr>
          <p:cNvPr id="17" name="Content Placeholder 9"/>
          <p:cNvSpPr>
            <a:spLocks noGrp="1"/>
          </p:cNvSpPr>
          <p:nvPr>
            <p:ph sz="quarter" idx="20"/>
          </p:nvPr>
        </p:nvSpPr>
        <p:spPr>
          <a:xfrm>
            <a:off x="6192267" y="2236262"/>
            <a:ext cx="5424000" cy="1077218"/>
          </a:xfrm>
        </p:spPr>
        <p:txBody>
          <a:bodyPr wrap="square">
            <a:spAutoFit/>
          </a:bodyPr>
          <a:lstStyle>
            <a:lvl2pPr>
              <a:defRPr/>
            </a:lvl2pPr>
          </a:lstStyle>
          <a:p>
            <a:pPr lvl="0"/>
            <a:r>
              <a:rPr lang="en-US" dirty="0"/>
              <a:t>Click to edit Master text styles</a:t>
            </a:r>
          </a:p>
          <a:p>
            <a:pPr lvl="1"/>
            <a:r>
              <a:rPr lang="en-US" dirty="0"/>
              <a:t>Second level</a:t>
            </a:r>
          </a:p>
          <a:p>
            <a:pPr lvl="1"/>
            <a:endParaRPr lang="en-US" dirty="0"/>
          </a:p>
        </p:txBody>
      </p:sp>
      <p:sp>
        <p:nvSpPr>
          <p:cNvPr id="18" name="Content Placeholder 9"/>
          <p:cNvSpPr>
            <a:spLocks noGrp="1"/>
          </p:cNvSpPr>
          <p:nvPr>
            <p:ph sz="quarter" idx="21"/>
          </p:nvPr>
        </p:nvSpPr>
        <p:spPr>
          <a:xfrm>
            <a:off x="6192267" y="4686524"/>
            <a:ext cx="5424000" cy="1077218"/>
          </a:xfrm>
        </p:spPr>
        <p:txBody>
          <a:bodyPr wrap="square">
            <a:spAutoFit/>
          </a:bodyPr>
          <a:lstStyle>
            <a:lvl2pPr>
              <a:defRPr/>
            </a:lvl2pPr>
          </a:lstStyle>
          <a:p>
            <a:pPr lvl="0"/>
            <a:r>
              <a:rPr lang="en-US" dirty="0"/>
              <a:t>Click to edit Master text styles</a:t>
            </a:r>
          </a:p>
          <a:p>
            <a:pPr lvl="1"/>
            <a:r>
              <a:rPr lang="en-US" dirty="0"/>
              <a:t>Second level</a:t>
            </a:r>
          </a:p>
          <a:p>
            <a:pPr lvl="1"/>
            <a:endParaRPr lang="en-US" dirty="0"/>
          </a:p>
        </p:txBody>
      </p:sp>
      <p:sp>
        <p:nvSpPr>
          <p:cNvPr id="4" name="Rectangle 3"/>
          <p:cNvSpPr/>
          <p:nvPr userDrawn="1"/>
        </p:nvSpPr>
        <p:spPr>
          <a:xfrm>
            <a:off x="575734" y="1251966"/>
            <a:ext cx="1613057" cy="914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cxnSp>
        <p:nvCxnSpPr>
          <p:cNvPr id="11" name="Straight Connector 10"/>
          <p:cNvCxnSpPr/>
          <p:nvPr userDrawn="1"/>
        </p:nvCxnSpPr>
        <p:spPr>
          <a:xfrm>
            <a:off x="575732" y="2165858"/>
            <a:ext cx="54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6192267" y="2165858"/>
            <a:ext cx="54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575732" y="4591800"/>
            <a:ext cx="542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6192267" y="4578152"/>
            <a:ext cx="542400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6192268" y="1251190"/>
            <a:ext cx="1613057" cy="914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6" name="Rectangle 25"/>
          <p:cNvSpPr/>
          <p:nvPr userDrawn="1"/>
        </p:nvSpPr>
        <p:spPr>
          <a:xfrm>
            <a:off x="575734" y="3680304"/>
            <a:ext cx="1613057" cy="914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7" name="Rectangle 26"/>
          <p:cNvSpPr/>
          <p:nvPr userDrawn="1"/>
        </p:nvSpPr>
        <p:spPr>
          <a:xfrm>
            <a:off x="6192268" y="3667311"/>
            <a:ext cx="1613057" cy="914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TextBox 2">
            <a:extLst>
              <a:ext uri="{FF2B5EF4-FFF2-40B4-BE49-F238E27FC236}">
                <a16:creationId xmlns:a16="http://schemas.microsoft.com/office/drawing/2014/main" id="{2F8E1974-A5DD-C750-7A13-3A88B3ED6DF3}"/>
              </a:ext>
            </a:extLst>
          </p:cNvPr>
          <p:cNvSpPr txBox="1"/>
          <p:nvPr userDrawn="1"/>
        </p:nvSpPr>
        <p:spPr>
          <a:xfrm>
            <a:off x="463592" y="6483807"/>
            <a:ext cx="2381208" cy="215444"/>
          </a:xfrm>
          <a:prstGeom prst="rect">
            <a:avLst/>
          </a:prstGeom>
          <a:noFill/>
        </p:spPr>
        <p:txBody>
          <a:bodyPr wrap="square" rtlCol="0">
            <a:spAutoFit/>
          </a:bodyPr>
          <a:lstStyle/>
          <a:p>
            <a:r>
              <a:rPr lang="en-US" sz="800" b="1" dirty="0"/>
              <a:t>Eversheds Sutherland  | Byggstyrning</a:t>
            </a:r>
          </a:p>
        </p:txBody>
      </p:sp>
      <p:sp>
        <p:nvSpPr>
          <p:cNvPr id="5" name="TextBox 4">
            <a:extLst>
              <a:ext uri="{FF2B5EF4-FFF2-40B4-BE49-F238E27FC236}">
                <a16:creationId xmlns:a16="http://schemas.microsoft.com/office/drawing/2014/main" id="{A77EA190-31DE-C696-0F4C-71C711BEAD08}"/>
              </a:ext>
            </a:extLst>
          </p:cNvPr>
          <p:cNvSpPr txBox="1"/>
          <p:nvPr userDrawn="1"/>
        </p:nvSpPr>
        <p:spPr>
          <a:xfrm>
            <a:off x="2759753" y="6483807"/>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Tree>
    <p:extLst>
      <p:ext uri="{BB962C8B-B14F-4D97-AF65-F5344CB8AC3E}">
        <p14:creationId xmlns:p14="http://schemas.microsoft.com/office/powerpoint/2010/main" val="781465976"/>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Slide with coloured background">
    <p:bg>
      <p:bgPr>
        <a:solidFill>
          <a:schemeClr val="accent1"/>
        </a:solidFill>
        <a:effectLst/>
      </p:bgPr>
    </p:bg>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575734" y="1233488"/>
            <a:ext cx="11040533" cy="369332"/>
          </a:xfrm>
        </p:spPr>
        <p:txBody>
          <a:bodyPr/>
          <a:lstStyle>
            <a:lvl1pPr marL="360000" indent="-360000">
              <a:buClr>
                <a:schemeClr val="bg1"/>
              </a:buClr>
              <a:buFont typeface="Verdana" panose="020B0604030504040204" pitchFamily="34" charset="0"/>
              <a:buChar char="−"/>
              <a:defRPr>
                <a:solidFill>
                  <a:schemeClr val="bg1"/>
                </a:solidFill>
              </a:defRPr>
            </a:lvl1pPr>
            <a:lvl2pPr>
              <a:defRPr baseline="0"/>
            </a:lvl2pPr>
          </a:lstStyle>
          <a:p>
            <a:pPr lvl="0"/>
            <a:r>
              <a:rPr lang="en-GB" noProof="0" dirty="0"/>
              <a:t>Click to add agenda item here</a:t>
            </a:r>
          </a:p>
        </p:txBody>
      </p:sp>
      <p:sp>
        <p:nvSpPr>
          <p:cNvPr id="2" name="Heading"/>
          <p:cNvSpPr>
            <a:spLocks noGrp="1"/>
          </p:cNvSpPr>
          <p:nvPr>
            <p:ph type="title" hasCustomPrompt="1"/>
          </p:nvPr>
        </p:nvSpPr>
        <p:spPr>
          <a:xfrm>
            <a:off x="575734" y="404814"/>
            <a:ext cx="11040533" cy="333741"/>
          </a:xfrm>
        </p:spPr>
        <p:txBody>
          <a:bodyPr anchor="ctr">
            <a:noAutofit/>
          </a:bodyPr>
          <a:lstStyle>
            <a:lvl1pPr>
              <a:defRPr sz="2100" baseline="0">
                <a:solidFill>
                  <a:schemeClr val="bg1"/>
                </a:solidFill>
              </a:defRPr>
            </a:lvl1pPr>
          </a:lstStyle>
          <a:p>
            <a:r>
              <a:rPr lang="en-GB" noProof="0" dirty="0"/>
              <a:t>Click to add Agenda heading</a:t>
            </a:r>
          </a:p>
        </p:txBody>
      </p:sp>
      <p:sp>
        <p:nvSpPr>
          <p:cNvPr id="17" name="Slide Number Placeholder 6"/>
          <p:cNvSpPr>
            <a:spLocks noGrp="1"/>
          </p:cNvSpPr>
          <p:nvPr>
            <p:ph type="sldNum" sz="quarter" idx="15"/>
          </p:nvPr>
        </p:nvSpPr>
        <p:spPr>
          <a:xfrm>
            <a:off x="10726600" y="6441900"/>
            <a:ext cx="1060256" cy="273050"/>
          </a:xfrm>
        </p:spPr>
        <p:txBody>
          <a:bodyPr/>
          <a:lstStyle>
            <a:lvl1pPr>
              <a:defRPr>
                <a:solidFill>
                  <a:schemeClr val="bg1"/>
                </a:solidFill>
              </a:defRPr>
            </a:lvl1pPr>
          </a:lstStyle>
          <a:p>
            <a:fld id="{03F1EFBE-6FC5-4E3B-A532-A391AE8323A1}" type="slidenum">
              <a:rPr lang="en-GB" smtClean="0"/>
              <a:pPr/>
              <a:t>‹#›</a:t>
            </a:fld>
            <a:endParaRPr lang="en-GB" dirty="0"/>
          </a:p>
        </p:txBody>
      </p:sp>
      <p:sp>
        <p:nvSpPr>
          <p:cNvPr id="10" name="TextBox 9"/>
          <p:cNvSpPr txBox="1"/>
          <p:nvPr userDrawn="1"/>
        </p:nvSpPr>
        <p:spPr>
          <a:xfrm>
            <a:off x="2983119" y="6499506"/>
            <a:ext cx="2002209" cy="215444"/>
          </a:xfrm>
          <a:prstGeom prst="rect">
            <a:avLst/>
          </a:prstGeom>
          <a:noFill/>
        </p:spPr>
        <p:txBody>
          <a:bodyPr wrap="square" rtlCol="0">
            <a:spAutoFit/>
          </a:bodyPr>
          <a:lstStyle/>
          <a:p>
            <a:r>
              <a:rPr lang="en-US" sz="800" b="1" dirty="0">
                <a:solidFill>
                  <a:schemeClr val="bg1"/>
                </a:solidFill>
              </a:rPr>
              <a:t>|</a:t>
            </a:r>
            <a:r>
              <a:rPr lang="en-GB" sz="800" b="1" dirty="0">
                <a:solidFill>
                  <a:schemeClr val="bg1"/>
                </a:solidFill>
              </a:rPr>
              <a:t> </a:t>
            </a:r>
            <a:fld id="{106CF2B4-4E8A-4799-A9DB-90672FD027BF}" type="datetime3">
              <a:rPr lang="en-US" sz="800" b="1" smtClean="0">
                <a:solidFill>
                  <a:schemeClr val="bg1"/>
                </a:solidFill>
              </a:rPr>
              <a:t>10 February 2025</a:t>
            </a:fld>
            <a:r>
              <a:rPr lang="en-GB" sz="800" b="1" dirty="0">
                <a:solidFill>
                  <a:schemeClr val="bg1"/>
                </a:solidFill>
              </a:rPr>
              <a:t> |</a:t>
            </a:r>
            <a:endParaRPr lang="en-US" sz="800" b="0" dirty="0">
              <a:solidFill>
                <a:schemeClr val="bg1"/>
              </a:solidFill>
            </a:endParaRPr>
          </a:p>
        </p:txBody>
      </p:sp>
      <p:sp>
        <p:nvSpPr>
          <p:cNvPr id="4" name="TextBox 3">
            <a:extLst>
              <a:ext uri="{FF2B5EF4-FFF2-40B4-BE49-F238E27FC236}">
                <a16:creationId xmlns:a16="http://schemas.microsoft.com/office/drawing/2014/main" id="{E22AA810-C7C5-7B89-47DA-50FC23757A36}"/>
              </a:ext>
            </a:extLst>
          </p:cNvPr>
          <p:cNvSpPr txBox="1"/>
          <p:nvPr userDrawn="1"/>
        </p:nvSpPr>
        <p:spPr>
          <a:xfrm>
            <a:off x="463591" y="6483807"/>
            <a:ext cx="2560163" cy="215444"/>
          </a:xfrm>
          <a:prstGeom prst="rect">
            <a:avLst/>
          </a:prstGeom>
          <a:noFill/>
        </p:spPr>
        <p:txBody>
          <a:bodyPr wrap="square" rtlCol="0">
            <a:spAutoFit/>
          </a:bodyPr>
          <a:lstStyle/>
          <a:p>
            <a:r>
              <a:rPr lang="en-US" sz="800" b="1" dirty="0">
                <a:solidFill>
                  <a:srgbClr val="FFFFFF"/>
                </a:solidFill>
              </a:rPr>
              <a:t>Eversheds Sutherland  | Föreningen BKK</a:t>
            </a:r>
          </a:p>
        </p:txBody>
      </p:sp>
    </p:spTree>
    <p:extLst>
      <p:ext uri="{BB962C8B-B14F-4D97-AF65-F5344CB8AC3E}">
        <p14:creationId xmlns:p14="http://schemas.microsoft.com/office/powerpoint/2010/main" val="1796607792"/>
      </p:ext>
    </p:extLst>
  </p:cSld>
  <p:clrMapOvr>
    <a:masterClrMapping/>
  </p:clrMapOvr>
  <p:transition>
    <p:wipe/>
  </p:transition>
  <p:extLst>
    <p:ext uri="{DCECCB84-F9BA-43D5-87BE-67443E8EF086}">
      <p15:sldGuideLst xmlns:p15="http://schemas.microsoft.com/office/powerpoint/2012/main">
        <p15:guide id="1" orient="horz" pos="77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V slide">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4" y="776288"/>
            <a:ext cx="11040533" cy="369332"/>
          </a:xfrm>
        </p:spPr>
        <p:txBody>
          <a:bodyPr>
            <a:spAutoFit/>
          </a:bodyPr>
          <a:lstStyle>
            <a:lvl1pPr marL="0" indent="0">
              <a:buNone/>
              <a:defRPr i="1" baseline="0"/>
            </a:lvl1pPr>
          </a:lstStyle>
          <a:p>
            <a:pPr lvl="0"/>
            <a:r>
              <a:rPr lang="en-GB" noProof="0" dirty="0"/>
              <a:t>Title </a:t>
            </a:r>
          </a:p>
        </p:txBody>
      </p:sp>
      <p:sp>
        <p:nvSpPr>
          <p:cNvPr id="2" name="Heading"/>
          <p:cNvSpPr>
            <a:spLocks noGrp="1"/>
          </p:cNvSpPr>
          <p:nvPr>
            <p:ph type="title" hasCustomPrompt="1"/>
          </p:nvPr>
        </p:nvSpPr>
        <p:spPr>
          <a:xfrm>
            <a:off x="575734" y="380093"/>
            <a:ext cx="11040533" cy="383182"/>
          </a:xfrm>
        </p:spPr>
        <p:txBody>
          <a:bodyPr anchor="ctr">
            <a:spAutoFit/>
          </a:bodyPr>
          <a:lstStyle>
            <a:lvl1pPr>
              <a:defRPr sz="2100" baseline="0"/>
            </a:lvl1pPr>
          </a:lstStyle>
          <a:p>
            <a:r>
              <a:rPr lang="en-GB" noProof="0" dirty="0"/>
              <a:t>Name</a:t>
            </a:r>
          </a:p>
        </p:txBody>
      </p:sp>
      <p:sp>
        <p:nvSpPr>
          <p:cNvPr id="10" name="Content Placeholder 9"/>
          <p:cNvSpPr>
            <a:spLocks noGrp="1"/>
          </p:cNvSpPr>
          <p:nvPr>
            <p:ph sz="quarter" idx="14"/>
          </p:nvPr>
        </p:nvSpPr>
        <p:spPr>
          <a:xfrm>
            <a:off x="575735" y="1244575"/>
            <a:ext cx="11040532" cy="1077218"/>
          </a:xfrm>
        </p:spPr>
        <p:txBody>
          <a:bodyPr wrap="square">
            <a:spAutoFit/>
          </a:bodyPr>
          <a:lstStyle>
            <a:lvl2pPr>
              <a:defRPr/>
            </a:lvl2pPr>
          </a:lstStyle>
          <a:p>
            <a:pPr lvl="0"/>
            <a:r>
              <a:rPr lang="en-US" dirty="0"/>
              <a:t>Click to edit Master text styles</a:t>
            </a:r>
          </a:p>
          <a:p>
            <a:pPr lvl="1"/>
            <a:r>
              <a:rPr lang="en-US" dirty="0"/>
              <a:t>Second level</a:t>
            </a:r>
          </a:p>
          <a:p>
            <a:pPr lvl="1"/>
            <a:endParaRPr lang="en-US" dirty="0"/>
          </a:p>
        </p:txBody>
      </p:sp>
      <p:sp>
        <p:nvSpPr>
          <p:cNvPr id="16" name="Slide Number Placeholder 6"/>
          <p:cNvSpPr>
            <a:spLocks noGrp="1"/>
          </p:cNvSpPr>
          <p:nvPr>
            <p:ph type="sldNum" sz="quarter" idx="16"/>
          </p:nvPr>
        </p:nvSpPr>
        <p:spPr>
          <a:xfrm>
            <a:off x="10726600" y="6441900"/>
            <a:ext cx="1060256" cy="273050"/>
          </a:xfrm>
        </p:spPr>
        <p:txBody>
          <a:bodyPr/>
          <a:lstStyle/>
          <a:p>
            <a:fld id="{03F1EFBE-6FC5-4E3B-A532-A391AE8323A1}" type="slidenum">
              <a:rPr lang="en-GB" smtClean="0"/>
              <a:pPr/>
              <a:t>‹#›</a:t>
            </a:fld>
            <a:endParaRPr lang="en-GB" dirty="0"/>
          </a:p>
        </p:txBody>
      </p:sp>
      <p:cxnSp>
        <p:nvCxnSpPr>
          <p:cNvPr id="38" name="Straight Connector 37"/>
          <p:cNvCxnSpPr/>
          <p:nvPr userDrawn="1"/>
        </p:nvCxnSpPr>
        <p:spPr>
          <a:xfrm>
            <a:off x="0" y="619892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1725279" y="6483807"/>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
        <p:nvSpPr>
          <p:cNvPr id="17" name="Footer Placeholder 2"/>
          <p:cNvSpPr>
            <a:spLocks noGrp="1"/>
          </p:cNvSpPr>
          <p:nvPr>
            <p:ph type="ftr" sz="quarter" idx="17"/>
          </p:nvPr>
        </p:nvSpPr>
        <p:spPr>
          <a:xfrm>
            <a:off x="3246046" y="6483807"/>
            <a:ext cx="7480554" cy="231143"/>
          </a:xfrm>
        </p:spPr>
        <p:txBody>
          <a:bodyPr/>
          <a:lstStyle>
            <a:lvl1pPr>
              <a:defRPr>
                <a:solidFill>
                  <a:schemeClr val="tx1"/>
                </a:solidFill>
              </a:defRPr>
            </a:lvl1pPr>
          </a:lstStyle>
          <a:p>
            <a:endParaRPr lang="en-GB" dirty="0"/>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55091" y="2539488"/>
            <a:ext cx="3228911" cy="3659432"/>
          </a:xfrm>
          <a:prstGeom prst="rect">
            <a:avLst/>
          </a:prstGeom>
          <a:noFill/>
          <a:ln>
            <a:noFill/>
          </a:ln>
        </p:spPr>
      </p:pic>
      <p:sp>
        <p:nvSpPr>
          <p:cNvPr id="3" name="TextBox 2">
            <a:extLst>
              <a:ext uri="{FF2B5EF4-FFF2-40B4-BE49-F238E27FC236}">
                <a16:creationId xmlns:a16="http://schemas.microsoft.com/office/drawing/2014/main" id="{755D228E-82F3-0EE4-992F-95B3DF41893C}"/>
              </a:ext>
            </a:extLst>
          </p:cNvPr>
          <p:cNvSpPr txBox="1"/>
          <p:nvPr userDrawn="1"/>
        </p:nvSpPr>
        <p:spPr>
          <a:xfrm>
            <a:off x="463592" y="6483807"/>
            <a:ext cx="2381208" cy="215444"/>
          </a:xfrm>
          <a:prstGeom prst="rect">
            <a:avLst/>
          </a:prstGeom>
          <a:noFill/>
        </p:spPr>
        <p:txBody>
          <a:bodyPr wrap="square" rtlCol="0">
            <a:spAutoFit/>
          </a:bodyPr>
          <a:lstStyle/>
          <a:p>
            <a:r>
              <a:rPr lang="en-US" sz="800" b="1" dirty="0"/>
              <a:t>Eversheds Sutherland  | Byggstyrning</a:t>
            </a:r>
          </a:p>
        </p:txBody>
      </p:sp>
    </p:spTree>
    <p:extLst>
      <p:ext uri="{BB962C8B-B14F-4D97-AF65-F5344CB8AC3E}">
        <p14:creationId xmlns:p14="http://schemas.microsoft.com/office/powerpoint/2010/main" val="4099980536"/>
      </p:ext>
    </p:extLst>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sheet">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4" y="776288"/>
            <a:ext cx="11040533" cy="369332"/>
          </a:xfrm>
        </p:spPr>
        <p:txBody>
          <a:bodyPr>
            <a:spAutoFit/>
          </a:bodyPr>
          <a:lstStyle>
            <a:lvl1pPr marL="0" indent="0">
              <a:buNone/>
              <a:defRPr b="0" i="0" baseline="0"/>
            </a:lvl1pPr>
          </a:lstStyle>
          <a:p>
            <a:pPr lvl="0"/>
            <a:r>
              <a:rPr lang="en-GB" noProof="0" dirty="0"/>
              <a:t>Click to add sub-heading</a:t>
            </a:r>
          </a:p>
        </p:txBody>
      </p:sp>
      <p:sp>
        <p:nvSpPr>
          <p:cNvPr id="2" name="Heading"/>
          <p:cNvSpPr>
            <a:spLocks noGrp="1"/>
          </p:cNvSpPr>
          <p:nvPr>
            <p:ph type="title" hasCustomPrompt="1"/>
          </p:nvPr>
        </p:nvSpPr>
        <p:spPr>
          <a:xfrm>
            <a:off x="575734" y="380093"/>
            <a:ext cx="11040533" cy="383182"/>
          </a:xfrm>
        </p:spPr>
        <p:txBody>
          <a:bodyPr anchor="ctr">
            <a:spAutoFit/>
          </a:bodyPr>
          <a:lstStyle>
            <a:lvl1pPr>
              <a:defRPr sz="2100" baseline="0"/>
            </a:lvl1pPr>
          </a:lstStyle>
          <a:p>
            <a:r>
              <a:rPr lang="en-GB" noProof="0" dirty="0"/>
              <a:t>Click to add heading</a:t>
            </a:r>
          </a:p>
        </p:txBody>
      </p:sp>
      <p:sp>
        <p:nvSpPr>
          <p:cNvPr id="16" name="Slide Number Placeholder 6"/>
          <p:cNvSpPr>
            <a:spLocks noGrp="1"/>
          </p:cNvSpPr>
          <p:nvPr>
            <p:ph type="sldNum" sz="quarter" idx="16"/>
          </p:nvPr>
        </p:nvSpPr>
        <p:spPr>
          <a:xfrm>
            <a:off x="10726600" y="6441900"/>
            <a:ext cx="1060256" cy="273050"/>
          </a:xfrm>
        </p:spPr>
        <p:txBody>
          <a:bodyPr/>
          <a:lstStyle/>
          <a:p>
            <a:fld id="{03F1EFBE-6FC5-4E3B-A532-A391AE8323A1}" type="slidenum">
              <a:rPr lang="en-GB" smtClean="0"/>
              <a:pPr/>
              <a:t>‹#›</a:t>
            </a:fld>
            <a:endParaRPr lang="en-GB" dirty="0"/>
          </a:p>
        </p:txBody>
      </p:sp>
      <p:sp>
        <p:nvSpPr>
          <p:cNvPr id="6" name="Text Placeholder 5"/>
          <p:cNvSpPr>
            <a:spLocks noGrp="1"/>
          </p:cNvSpPr>
          <p:nvPr>
            <p:ph type="body" sz="quarter" idx="18" hasCustomPrompt="1"/>
          </p:nvPr>
        </p:nvSpPr>
        <p:spPr>
          <a:xfrm>
            <a:off x="1825075" y="1241624"/>
            <a:ext cx="3840000" cy="138499"/>
          </a:xfrm>
        </p:spPr>
        <p:txBody>
          <a:bodyPr lIns="0" tIns="0" rIns="0" bIns="0">
            <a:spAutoFit/>
          </a:bodyPr>
          <a:lstStyle>
            <a:lvl1pPr marL="0" indent="0">
              <a:spcAft>
                <a:spcPts val="0"/>
              </a:spcAft>
              <a:buFontTx/>
              <a:buNone/>
              <a:defRPr sz="900" b="1"/>
            </a:lvl1pPr>
          </a:lstStyle>
          <a:p>
            <a:pPr lvl="0"/>
            <a:r>
              <a:rPr lang="en-US" dirty="0"/>
              <a:t>Name</a:t>
            </a:r>
          </a:p>
        </p:txBody>
      </p:sp>
      <p:sp>
        <p:nvSpPr>
          <p:cNvPr id="28" name="Text Placeholder 5"/>
          <p:cNvSpPr>
            <a:spLocks noGrp="1"/>
          </p:cNvSpPr>
          <p:nvPr>
            <p:ph type="body" sz="quarter" idx="19" hasCustomPrompt="1"/>
          </p:nvPr>
        </p:nvSpPr>
        <p:spPr>
          <a:xfrm>
            <a:off x="1825073" y="1397916"/>
            <a:ext cx="3840000" cy="138499"/>
          </a:xfrm>
        </p:spPr>
        <p:txBody>
          <a:bodyPr lIns="0" tIns="0" rIns="0" bIns="0">
            <a:spAutoFit/>
          </a:bodyPr>
          <a:lstStyle>
            <a:lvl1pPr marL="0" indent="0">
              <a:spcAft>
                <a:spcPts val="0"/>
              </a:spcAft>
              <a:buFontTx/>
              <a:buNone/>
              <a:defRPr sz="900" b="0" i="1"/>
            </a:lvl1pPr>
          </a:lstStyle>
          <a:p>
            <a:pPr lvl="0"/>
            <a:r>
              <a:rPr lang="en-US" dirty="0"/>
              <a:t>Title</a:t>
            </a:r>
          </a:p>
        </p:txBody>
      </p:sp>
      <p:sp>
        <p:nvSpPr>
          <p:cNvPr id="62" name="Text Placeholder 5"/>
          <p:cNvSpPr>
            <a:spLocks noGrp="1"/>
          </p:cNvSpPr>
          <p:nvPr>
            <p:ph type="body" sz="quarter" idx="20" hasCustomPrompt="1"/>
          </p:nvPr>
        </p:nvSpPr>
        <p:spPr>
          <a:xfrm>
            <a:off x="7729609" y="1250132"/>
            <a:ext cx="3840000" cy="138499"/>
          </a:xfrm>
        </p:spPr>
        <p:txBody>
          <a:bodyPr lIns="0" tIns="0" rIns="0" bIns="0">
            <a:spAutoFit/>
          </a:bodyPr>
          <a:lstStyle>
            <a:lvl1pPr marL="0" indent="0">
              <a:spcAft>
                <a:spcPts val="0"/>
              </a:spcAft>
              <a:buFontTx/>
              <a:buNone/>
              <a:defRPr sz="900" b="1"/>
            </a:lvl1pPr>
          </a:lstStyle>
          <a:p>
            <a:pPr lvl="0"/>
            <a:r>
              <a:rPr lang="en-US" dirty="0"/>
              <a:t>Name</a:t>
            </a:r>
          </a:p>
        </p:txBody>
      </p:sp>
      <p:sp>
        <p:nvSpPr>
          <p:cNvPr id="63" name="Text Placeholder 5"/>
          <p:cNvSpPr>
            <a:spLocks noGrp="1"/>
          </p:cNvSpPr>
          <p:nvPr>
            <p:ph type="body" sz="quarter" idx="21" hasCustomPrompt="1"/>
          </p:nvPr>
        </p:nvSpPr>
        <p:spPr>
          <a:xfrm>
            <a:off x="7729608" y="1406424"/>
            <a:ext cx="3840000" cy="138499"/>
          </a:xfrm>
        </p:spPr>
        <p:txBody>
          <a:bodyPr lIns="0" tIns="0" rIns="0" bIns="0">
            <a:spAutoFit/>
          </a:bodyPr>
          <a:lstStyle>
            <a:lvl1pPr marL="0" indent="0">
              <a:spcAft>
                <a:spcPts val="0"/>
              </a:spcAft>
              <a:buFontTx/>
              <a:buNone/>
              <a:defRPr sz="900" b="0" i="1"/>
            </a:lvl1pPr>
          </a:lstStyle>
          <a:p>
            <a:pPr lvl="0"/>
            <a:r>
              <a:rPr lang="en-US" dirty="0"/>
              <a:t>Title</a:t>
            </a:r>
          </a:p>
        </p:txBody>
      </p:sp>
      <p:sp>
        <p:nvSpPr>
          <p:cNvPr id="69" name="Text Placeholder 5"/>
          <p:cNvSpPr>
            <a:spLocks noGrp="1"/>
          </p:cNvSpPr>
          <p:nvPr>
            <p:ph type="body" sz="quarter" idx="22" hasCustomPrompt="1"/>
          </p:nvPr>
        </p:nvSpPr>
        <p:spPr>
          <a:xfrm>
            <a:off x="1825075" y="2574671"/>
            <a:ext cx="3840000" cy="138499"/>
          </a:xfrm>
        </p:spPr>
        <p:txBody>
          <a:bodyPr lIns="0" tIns="0" rIns="0" bIns="0">
            <a:spAutoFit/>
          </a:bodyPr>
          <a:lstStyle>
            <a:lvl1pPr marL="0" indent="0">
              <a:spcAft>
                <a:spcPts val="0"/>
              </a:spcAft>
              <a:buFontTx/>
              <a:buNone/>
              <a:defRPr sz="900" b="1"/>
            </a:lvl1pPr>
          </a:lstStyle>
          <a:p>
            <a:pPr lvl="0"/>
            <a:r>
              <a:rPr lang="en-US" dirty="0"/>
              <a:t>Name</a:t>
            </a:r>
          </a:p>
        </p:txBody>
      </p:sp>
      <p:sp>
        <p:nvSpPr>
          <p:cNvPr id="70" name="Text Placeholder 5"/>
          <p:cNvSpPr>
            <a:spLocks noGrp="1"/>
          </p:cNvSpPr>
          <p:nvPr>
            <p:ph type="body" sz="quarter" idx="23" hasCustomPrompt="1"/>
          </p:nvPr>
        </p:nvSpPr>
        <p:spPr>
          <a:xfrm>
            <a:off x="1825073" y="2730963"/>
            <a:ext cx="3840000" cy="138499"/>
          </a:xfrm>
        </p:spPr>
        <p:txBody>
          <a:bodyPr lIns="0" tIns="0" rIns="0" bIns="0">
            <a:spAutoFit/>
          </a:bodyPr>
          <a:lstStyle>
            <a:lvl1pPr marL="0" indent="0">
              <a:spcAft>
                <a:spcPts val="0"/>
              </a:spcAft>
              <a:buFontTx/>
              <a:buNone/>
              <a:defRPr sz="900" b="0" i="1"/>
            </a:lvl1pPr>
          </a:lstStyle>
          <a:p>
            <a:pPr lvl="0"/>
            <a:r>
              <a:rPr lang="en-US" dirty="0"/>
              <a:t>Title</a:t>
            </a:r>
          </a:p>
        </p:txBody>
      </p:sp>
      <p:sp>
        <p:nvSpPr>
          <p:cNvPr id="76" name="Text Placeholder 5"/>
          <p:cNvSpPr>
            <a:spLocks noGrp="1"/>
          </p:cNvSpPr>
          <p:nvPr>
            <p:ph type="body" sz="quarter" idx="24" hasCustomPrompt="1"/>
          </p:nvPr>
        </p:nvSpPr>
        <p:spPr>
          <a:xfrm>
            <a:off x="7729609" y="2583179"/>
            <a:ext cx="3840000" cy="138499"/>
          </a:xfrm>
        </p:spPr>
        <p:txBody>
          <a:bodyPr lIns="0" tIns="0" rIns="0" bIns="0">
            <a:spAutoFit/>
          </a:bodyPr>
          <a:lstStyle>
            <a:lvl1pPr marL="0" indent="0">
              <a:spcAft>
                <a:spcPts val="0"/>
              </a:spcAft>
              <a:buFontTx/>
              <a:buNone/>
              <a:defRPr sz="900" b="1"/>
            </a:lvl1pPr>
          </a:lstStyle>
          <a:p>
            <a:pPr lvl="0"/>
            <a:r>
              <a:rPr lang="en-US" dirty="0"/>
              <a:t>Name</a:t>
            </a:r>
          </a:p>
        </p:txBody>
      </p:sp>
      <p:sp>
        <p:nvSpPr>
          <p:cNvPr id="77" name="Text Placeholder 5"/>
          <p:cNvSpPr>
            <a:spLocks noGrp="1"/>
          </p:cNvSpPr>
          <p:nvPr>
            <p:ph type="body" sz="quarter" idx="25" hasCustomPrompt="1"/>
          </p:nvPr>
        </p:nvSpPr>
        <p:spPr>
          <a:xfrm>
            <a:off x="7729608" y="2739471"/>
            <a:ext cx="3840000" cy="138499"/>
          </a:xfrm>
        </p:spPr>
        <p:txBody>
          <a:bodyPr lIns="0" tIns="0" rIns="0" bIns="0">
            <a:spAutoFit/>
          </a:bodyPr>
          <a:lstStyle>
            <a:lvl1pPr marL="0" indent="0">
              <a:spcAft>
                <a:spcPts val="0"/>
              </a:spcAft>
              <a:buFontTx/>
              <a:buNone/>
              <a:defRPr sz="900" b="0" i="1"/>
            </a:lvl1pPr>
          </a:lstStyle>
          <a:p>
            <a:pPr lvl="0"/>
            <a:r>
              <a:rPr lang="en-US" dirty="0"/>
              <a:t>Title</a:t>
            </a:r>
          </a:p>
        </p:txBody>
      </p:sp>
      <p:sp>
        <p:nvSpPr>
          <p:cNvPr id="83" name="Text Placeholder 5"/>
          <p:cNvSpPr>
            <a:spLocks noGrp="1"/>
          </p:cNvSpPr>
          <p:nvPr>
            <p:ph type="body" sz="quarter" idx="26" hasCustomPrompt="1"/>
          </p:nvPr>
        </p:nvSpPr>
        <p:spPr>
          <a:xfrm>
            <a:off x="1825075" y="3918951"/>
            <a:ext cx="3840000" cy="138499"/>
          </a:xfrm>
        </p:spPr>
        <p:txBody>
          <a:bodyPr lIns="0" tIns="0" rIns="0" bIns="0">
            <a:spAutoFit/>
          </a:bodyPr>
          <a:lstStyle>
            <a:lvl1pPr marL="0" indent="0">
              <a:spcAft>
                <a:spcPts val="0"/>
              </a:spcAft>
              <a:buFontTx/>
              <a:buNone/>
              <a:defRPr sz="900" b="1"/>
            </a:lvl1pPr>
          </a:lstStyle>
          <a:p>
            <a:pPr lvl="0"/>
            <a:r>
              <a:rPr lang="en-US" dirty="0"/>
              <a:t>Name</a:t>
            </a:r>
          </a:p>
        </p:txBody>
      </p:sp>
      <p:sp>
        <p:nvSpPr>
          <p:cNvPr id="84" name="Text Placeholder 5"/>
          <p:cNvSpPr>
            <a:spLocks noGrp="1"/>
          </p:cNvSpPr>
          <p:nvPr>
            <p:ph type="body" sz="quarter" idx="27" hasCustomPrompt="1"/>
          </p:nvPr>
        </p:nvSpPr>
        <p:spPr>
          <a:xfrm>
            <a:off x="1825073" y="4075243"/>
            <a:ext cx="3840000" cy="138499"/>
          </a:xfrm>
        </p:spPr>
        <p:txBody>
          <a:bodyPr lIns="0" tIns="0" rIns="0" bIns="0">
            <a:spAutoFit/>
          </a:bodyPr>
          <a:lstStyle>
            <a:lvl1pPr marL="0" indent="0">
              <a:spcAft>
                <a:spcPts val="0"/>
              </a:spcAft>
              <a:buFontTx/>
              <a:buNone/>
              <a:defRPr sz="900" b="0" i="1"/>
            </a:lvl1pPr>
          </a:lstStyle>
          <a:p>
            <a:pPr lvl="0"/>
            <a:r>
              <a:rPr lang="en-US" dirty="0"/>
              <a:t>Title</a:t>
            </a:r>
          </a:p>
        </p:txBody>
      </p:sp>
      <p:sp>
        <p:nvSpPr>
          <p:cNvPr id="90" name="Text Placeholder 5"/>
          <p:cNvSpPr>
            <a:spLocks noGrp="1"/>
          </p:cNvSpPr>
          <p:nvPr>
            <p:ph type="body" sz="quarter" idx="28" hasCustomPrompt="1"/>
          </p:nvPr>
        </p:nvSpPr>
        <p:spPr>
          <a:xfrm>
            <a:off x="7729609" y="3927459"/>
            <a:ext cx="3840000" cy="138499"/>
          </a:xfrm>
        </p:spPr>
        <p:txBody>
          <a:bodyPr lIns="0" tIns="0" rIns="0" bIns="0">
            <a:spAutoFit/>
          </a:bodyPr>
          <a:lstStyle>
            <a:lvl1pPr marL="0" indent="0">
              <a:spcAft>
                <a:spcPts val="0"/>
              </a:spcAft>
              <a:buFontTx/>
              <a:buNone/>
              <a:defRPr sz="900" b="1"/>
            </a:lvl1pPr>
          </a:lstStyle>
          <a:p>
            <a:pPr lvl="0"/>
            <a:r>
              <a:rPr lang="en-US" dirty="0"/>
              <a:t>Name</a:t>
            </a:r>
          </a:p>
        </p:txBody>
      </p:sp>
      <p:sp>
        <p:nvSpPr>
          <p:cNvPr id="91" name="Text Placeholder 5"/>
          <p:cNvSpPr>
            <a:spLocks noGrp="1"/>
          </p:cNvSpPr>
          <p:nvPr>
            <p:ph type="body" sz="quarter" idx="29" hasCustomPrompt="1"/>
          </p:nvPr>
        </p:nvSpPr>
        <p:spPr>
          <a:xfrm>
            <a:off x="7729608" y="4083751"/>
            <a:ext cx="3840000" cy="138499"/>
          </a:xfrm>
        </p:spPr>
        <p:txBody>
          <a:bodyPr lIns="0" tIns="0" rIns="0" bIns="0">
            <a:spAutoFit/>
          </a:bodyPr>
          <a:lstStyle>
            <a:lvl1pPr marL="0" indent="0">
              <a:spcAft>
                <a:spcPts val="0"/>
              </a:spcAft>
              <a:buFontTx/>
              <a:buNone/>
              <a:defRPr sz="900" b="0" i="1"/>
            </a:lvl1pPr>
          </a:lstStyle>
          <a:p>
            <a:pPr lvl="0"/>
            <a:r>
              <a:rPr lang="en-US" dirty="0"/>
              <a:t>Title</a:t>
            </a:r>
          </a:p>
        </p:txBody>
      </p:sp>
      <p:sp>
        <p:nvSpPr>
          <p:cNvPr id="97" name="Text Placeholder 5"/>
          <p:cNvSpPr>
            <a:spLocks noGrp="1"/>
          </p:cNvSpPr>
          <p:nvPr>
            <p:ph type="body" sz="quarter" idx="30" hasCustomPrompt="1"/>
          </p:nvPr>
        </p:nvSpPr>
        <p:spPr>
          <a:xfrm>
            <a:off x="1825075" y="5251909"/>
            <a:ext cx="3840000" cy="138499"/>
          </a:xfrm>
        </p:spPr>
        <p:txBody>
          <a:bodyPr lIns="0" tIns="0" rIns="0" bIns="0">
            <a:spAutoFit/>
          </a:bodyPr>
          <a:lstStyle>
            <a:lvl1pPr marL="0" indent="0">
              <a:spcAft>
                <a:spcPts val="0"/>
              </a:spcAft>
              <a:buFontTx/>
              <a:buNone/>
              <a:defRPr sz="900" b="1"/>
            </a:lvl1pPr>
          </a:lstStyle>
          <a:p>
            <a:pPr lvl="0"/>
            <a:r>
              <a:rPr lang="en-US" dirty="0"/>
              <a:t>Name</a:t>
            </a:r>
          </a:p>
        </p:txBody>
      </p:sp>
      <p:sp>
        <p:nvSpPr>
          <p:cNvPr id="98" name="Text Placeholder 5"/>
          <p:cNvSpPr>
            <a:spLocks noGrp="1"/>
          </p:cNvSpPr>
          <p:nvPr>
            <p:ph type="body" sz="quarter" idx="31" hasCustomPrompt="1"/>
          </p:nvPr>
        </p:nvSpPr>
        <p:spPr>
          <a:xfrm>
            <a:off x="1825073" y="5408201"/>
            <a:ext cx="3840000" cy="138499"/>
          </a:xfrm>
        </p:spPr>
        <p:txBody>
          <a:bodyPr lIns="0" tIns="0" rIns="0" bIns="0">
            <a:spAutoFit/>
          </a:bodyPr>
          <a:lstStyle>
            <a:lvl1pPr marL="0" indent="0">
              <a:spcAft>
                <a:spcPts val="0"/>
              </a:spcAft>
              <a:buFontTx/>
              <a:buNone/>
              <a:defRPr sz="900" b="0" i="1"/>
            </a:lvl1pPr>
          </a:lstStyle>
          <a:p>
            <a:pPr lvl="0"/>
            <a:r>
              <a:rPr lang="en-US" dirty="0"/>
              <a:t>Title</a:t>
            </a:r>
          </a:p>
        </p:txBody>
      </p:sp>
      <p:sp>
        <p:nvSpPr>
          <p:cNvPr id="104" name="Text Placeholder 5"/>
          <p:cNvSpPr>
            <a:spLocks noGrp="1"/>
          </p:cNvSpPr>
          <p:nvPr>
            <p:ph type="body" sz="quarter" idx="32" hasCustomPrompt="1"/>
          </p:nvPr>
        </p:nvSpPr>
        <p:spPr>
          <a:xfrm>
            <a:off x="7729609" y="5260417"/>
            <a:ext cx="3840000" cy="138499"/>
          </a:xfrm>
        </p:spPr>
        <p:txBody>
          <a:bodyPr lIns="0" tIns="0" rIns="0" bIns="0">
            <a:spAutoFit/>
          </a:bodyPr>
          <a:lstStyle>
            <a:lvl1pPr marL="0" indent="0">
              <a:spcAft>
                <a:spcPts val="0"/>
              </a:spcAft>
              <a:buFontTx/>
              <a:buNone/>
              <a:defRPr sz="900" b="1"/>
            </a:lvl1pPr>
          </a:lstStyle>
          <a:p>
            <a:pPr lvl="0"/>
            <a:r>
              <a:rPr lang="en-US" dirty="0"/>
              <a:t>Name</a:t>
            </a:r>
          </a:p>
        </p:txBody>
      </p:sp>
      <p:sp>
        <p:nvSpPr>
          <p:cNvPr id="105" name="Text Placeholder 5"/>
          <p:cNvSpPr>
            <a:spLocks noGrp="1"/>
          </p:cNvSpPr>
          <p:nvPr>
            <p:ph type="body" sz="quarter" idx="33" hasCustomPrompt="1"/>
          </p:nvPr>
        </p:nvSpPr>
        <p:spPr>
          <a:xfrm>
            <a:off x="7729608" y="5416709"/>
            <a:ext cx="3840000" cy="138499"/>
          </a:xfrm>
        </p:spPr>
        <p:txBody>
          <a:bodyPr lIns="0" tIns="0" rIns="0" bIns="0">
            <a:spAutoFit/>
          </a:bodyPr>
          <a:lstStyle>
            <a:lvl1pPr marL="0" indent="0">
              <a:spcAft>
                <a:spcPts val="0"/>
              </a:spcAft>
              <a:buFontTx/>
              <a:buNone/>
              <a:defRPr sz="900" b="0" i="1"/>
            </a:lvl1pPr>
          </a:lstStyle>
          <a:p>
            <a:pPr lvl="0"/>
            <a:r>
              <a:rPr lang="en-US" dirty="0"/>
              <a:t>Title</a:t>
            </a:r>
          </a:p>
        </p:txBody>
      </p:sp>
      <p:sp>
        <p:nvSpPr>
          <p:cNvPr id="25" name="TextBox 24"/>
          <p:cNvSpPr txBox="1"/>
          <p:nvPr userDrawn="1"/>
        </p:nvSpPr>
        <p:spPr>
          <a:xfrm>
            <a:off x="1725279" y="6483807"/>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
        <p:nvSpPr>
          <p:cNvPr id="26" name="Footer Placeholder 2"/>
          <p:cNvSpPr>
            <a:spLocks noGrp="1"/>
          </p:cNvSpPr>
          <p:nvPr>
            <p:ph type="ftr" sz="quarter" idx="17"/>
          </p:nvPr>
        </p:nvSpPr>
        <p:spPr>
          <a:xfrm>
            <a:off x="3246046" y="6483807"/>
            <a:ext cx="7480554" cy="231143"/>
          </a:xfrm>
        </p:spPr>
        <p:txBody>
          <a:bodyPr/>
          <a:lstStyle>
            <a:lvl1pPr>
              <a:defRPr>
                <a:solidFill>
                  <a:schemeClr val="tx1"/>
                </a:solidFill>
              </a:defRPr>
            </a:lvl1pPr>
          </a:lstStyle>
          <a:p>
            <a:endParaRPr lang="en-GB" dirty="0"/>
          </a:p>
        </p:txBody>
      </p:sp>
      <p:sp>
        <p:nvSpPr>
          <p:cNvPr id="3" name="TextBox 2">
            <a:extLst>
              <a:ext uri="{FF2B5EF4-FFF2-40B4-BE49-F238E27FC236}">
                <a16:creationId xmlns:a16="http://schemas.microsoft.com/office/drawing/2014/main" id="{ABC95621-2E81-24A7-99F4-50AD58B8CBC5}"/>
              </a:ext>
            </a:extLst>
          </p:cNvPr>
          <p:cNvSpPr txBox="1"/>
          <p:nvPr userDrawn="1"/>
        </p:nvSpPr>
        <p:spPr>
          <a:xfrm>
            <a:off x="463592" y="6483807"/>
            <a:ext cx="2381208" cy="215444"/>
          </a:xfrm>
          <a:prstGeom prst="rect">
            <a:avLst/>
          </a:prstGeom>
          <a:noFill/>
        </p:spPr>
        <p:txBody>
          <a:bodyPr wrap="square" rtlCol="0">
            <a:spAutoFit/>
          </a:bodyPr>
          <a:lstStyle/>
          <a:p>
            <a:r>
              <a:rPr lang="en-US" sz="800" b="1" dirty="0"/>
              <a:t>Eversheds Sutherland  | Byggstyrning</a:t>
            </a:r>
          </a:p>
        </p:txBody>
      </p:sp>
    </p:spTree>
    <p:extLst>
      <p:ext uri="{BB962C8B-B14F-4D97-AF65-F5344CB8AC3E}">
        <p14:creationId xmlns:p14="http://schemas.microsoft.com/office/powerpoint/2010/main" val="1731922666"/>
      </p:ext>
    </p:extLst>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4" y="776288"/>
            <a:ext cx="11040533" cy="369332"/>
          </a:xfrm>
        </p:spPr>
        <p:txBody>
          <a:bodyPr>
            <a:spAutoFit/>
          </a:bodyPr>
          <a:lstStyle>
            <a:lvl1pPr marL="0" indent="0">
              <a:buNone/>
              <a:defRPr b="0" i="0" baseline="0"/>
            </a:lvl1pPr>
          </a:lstStyle>
          <a:p>
            <a:pPr lvl="0"/>
            <a:r>
              <a:rPr lang="en-GB" noProof="0" dirty="0"/>
              <a:t>Click to add sub-heading</a:t>
            </a:r>
          </a:p>
        </p:txBody>
      </p:sp>
      <p:sp>
        <p:nvSpPr>
          <p:cNvPr id="2" name="Heading"/>
          <p:cNvSpPr>
            <a:spLocks noGrp="1"/>
          </p:cNvSpPr>
          <p:nvPr>
            <p:ph type="title" hasCustomPrompt="1"/>
          </p:nvPr>
        </p:nvSpPr>
        <p:spPr>
          <a:xfrm>
            <a:off x="575734" y="380093"/>
            <a:ext cx="11040533" cy="383182"/>
          </a:xfrm>
        </p:spPr>
        <p:txBody>
          <a:bodyPr anchor="ctr">
            <a:spAutoFit/>
          </a:bodyPr>
          <a:lstStyle>
            <a:lvl1pPr>
              <a:defRPr sz="2100" baseline="0"/>
            </a:lvl1pPr>
          </a:lstStyle>
          <a:p>
            <a:r>
              <a:rPr lang="en-GB" noProof="0" dirty="0"/>
              <a:t>Click to add heading</a:t>
            </a:r>
          </a:p>
        </p:txBody>
      </p:sp>
      <p:sp>
        <p:nvSpPr>
          <p:cNvPr id="16" name="Slide Number Placeholder 6"/>
          <p:cNvSpPr>
            <a:spLocks noGrp="1"/>
          </p:cNvSpPr>
          <p:nvPr>
            <p:ph type="sldNum" sz="quarter" idx="16"/>
          </p:nvPr>
        </p:nvSpPr>
        <p:spPr>
          <a:xfrm>
            <a:off x="10726600" y="6441900"/>
            <a:ext cx="1060256" cy="273050"/>
          </a:xfrm>
        </p:spPr>
        <p:txBody>
          <a:bodyPr/>
          <a:lstStyle/>
          <a:p>
            <a:fld id="{03F1EFBE-6FC5-4E3B-A532-A391AE8323A1}" type="slidenum">
              <a:rPr lang="en-GB" smtClean="0"/>
              <a:pPr/>
              <a:t>‹#›</a:t>
            </a:fld>
            <a:endParaRPr lang="en-GB" dirty="0"/>
          </a:p>
        </p:txBody>
      </p:sp>
      <p:sp>
        <p:nvSpPr>
          <p:cNvPr id="52" name="Text Placeholder 5"/>
          <p:cNvSpPr>
            <a:spLocks noGrp="1"/>
          </p:cNvSpPr>
          <p:nvPr>
            <p:ph type="body" sz="quarter" idx="18" hasCustomPrompt="1"/>
          </p:nvPr>
        </p:nvSpPr>
        <p:spPr>
          <a:xfrm>
            <a:off x="4752959" y="1241624"/>
            <a:ext cx="3840000" cy="138499"/>
          </a:xfrm>
        </p:spPr>
        <p:txBody>
          <a:bodyPr lIns="0" tIns="0" rIns="0" bIns="0">
            <a:spAutoFit/>
          </a:bodyPr>
          <a:lstStyle>
            <a:lvl1pPr marL="0" indent="0">
              <a:spcAft>
                <a:spcPts val="0"/>
              </a:spcAft>
              <a:buFontTx/>
              <a:buNone/>
              <a:defRPr sz="900" b="1"/>
            </a:lvl1pPr>
          </a:lstStyle>
          <a:p>
            <a:pPr lvl="0"/>
            <a:r>
              <a:rPr lang="en-US" dirty="0"/>
              <a:t>Name</a:t>
            </a:r>
          </a:p>
        </p:txBody>
      </p:sp>
      <p:sp>
        <p:nvSpPr>
          <p:cNvPr id="53" name="Text Placeholder 5"/>
          <p:cNvSpPr>
            <a:spLocks noGrp="1"/>
          </p:cNvSpPr>
          <p:nvPr>
            <p:ph type="body" sz="quarter" idx="19" hasCustomPrompt="1"/>
          </p:nvPr>
        </p:nvSpPr>
        <p:spPr>
          <a:xfrm>
            <a:off x="4752959" y="1397916"/>
            <a:ext cx="3840000" cy="138499"/>
          </a:xfrm>
        </p:spPr>
        <p:txBody>
          <a:bodyPr lIns="0" tIns="0" rIns="0" bIns="0">
            <a:spAutoFit/>
          </a:bodyPr>
          <a:lstStyle>
            <a:lvl1pPr marL="0" indent="0">
              <a:spcAft>
                <a:spcPts val="0"/>
              </a:spcAft>
              <a:buFontTx/>
              <a:buNone/>
              <a:defRPr sz="900" b="0" i="1"/>
            </a:lvl1pPr>
          </a:lstStyle>
          <a:p>
            <a:pPr lvl="0"/>
            <a:r>
              <a:rPr lang="en-US" dirty="0"/>
              <a:t>Title</a:t>
            </a:r>
          </a:p>
        </p:txBody>
      </p:sp>
      <p:sp>
        <p:nvSpPr>
          <p:cNvPr id="72" name="Text Placeholder 5"/>
          <p:cNvSpPr>
            <a:spLocks noGrp="1"/>
          </p:cNvSpPr>
          <p:nvPr userDrawn="1">
            <p:ph type="body" sz="quarter" idx="22" hasCustomPrompt="1"/>
          </p:nvPr>
        </p:nvSpPr>
        <p:spPr>
          <a:xfrm>
            <a:off x="1825075" y="2848991"/>
            <a:ext cx="3840000" cy="138499"/>
          </a:xfrm>
        </p:spPr>
        <p:txBody>
          <a:bodyPr lIns="0" tIns="0" rIns="0" bIns="0">
            <a:spAutoFit/>
          </a:bodyPr>
          <a:lstStyle>
            <a:lvl1pPr marL="0" indent="0">
              <a:spcAft>
                <a:spcPts val="0"/>
              </a:spcAft>
              <a:buFontTx/>
              <a:buNone/>
              <a:defRPr sz="900" b="1"/>
            </a:lvl1pPr>
          </a:lstStyle>
          <a:p>
            <a:pPr lvl="0"/>
            <a:r>
              <a:rPr lang="en-US" dirty="0"/>
              <a:t>Name</a:t>
            </a:r>
          </a:p>
        </p:txBody>
      </p:sp>
      <p:sp>
        <p:nvSpPr>
          <p:cNvPr id="73" name="Text Placeholder 5"/>
          <p:cNvSpPr>
            <a:spLocks noGrp="1"/>
          </p:cNvSpPr>
          <p:nvPr userDrawn="1">
            <p:ph type="body" sz="quarter" idx="23" hasCustomPrompt="1"/>
          </p:nvPr>
        </p:nvSpPr>
        <p:spPr>
          <a:xfrm>
            <a:off x="1825073" y="3005283"/>
            <a:ext cx="3840000" cy="138499"/>
          </a:xfrm>
        </p:spPr>
        <p:txBody>
          <a:bodyPr lIns="0" tIns="0" rIns="0" bIns="0">
            <a:spAutoFit/>
          </a:bodyPr>
          <a:lstStyle>
            <a:lvl1pPr marL="0" indent="0">
              <a:spcAft>
                <a:spcPts val="0"/>
              </a:spcAft>
              <a:buFontTx/>
              <a:buNone/>
              <a:defRPr sz="900" b="0" i="1"/>
            </a:lvl1pPr>
          </a:lstStyle>
          <a:p>
            <a:pPr lvl="0"/>
            <a:r>
              <a:rPr lang="en-US" dirty="0"/>
              <a:t>Title</a:t>
            </a:r>
          </a:p>
        </p:txBody>
      </p:sp>
      <p:sp>
        <p:nvSpPr>
          <p:cNvPr id="80" name="Text Placeholder 5"/>
          <p:cNvSpPr>
            <a:spLocks noGrp="1"/>
          </p:cNvSpPr>
          <p:nvPr userDrawn="1">
            <p:ph type="body" sz="quarter" idx="24" hasCustomPrompt="1"/>
          </p:nvPr>
        </p:nvSpPr>
        <p:spPr>
          <a:xfrm>
            <a:off x="7729609" y="2857499"/>
            <a:ext cx="3840000" cy="138499"/>
          </a:xfrm>
        </p:spPr>
        <p:txBody>
          <a:bodyPr lIns="0" tIns="0" rIns="0" bIns="0">
            <a:spAutoFit/>
          </a:bodyPr>
          <a:lstStyle>
            <a:lvl1pPr marL="0" indent="0">
              <a:spcAft>
                <a:spcPts val="0"/>
              </a:spcAft>
              <a:buFontTx/>
              <a:buNone/>
              <a:defRPr sz="900" b="1"/>
            </a:lvl1pPr>
          </a:lstStyle>
          <a:p>
            <a:pPr lvl="0"/>
            <a:r>
              <a:rPr lang="en-US" dirty="0"/>
              <a:t>Name</a:t>
            </a:r>
          </a:p>
        </p:txBody>
      </p:sp>
      <p:sp>
        <p:nvSpPr>
          <p:cNvPr id="81" name="Text Placeholder 5"/>
          <p:cNvSpPr>
            <a:spLocks noGrp="1"/>
          </p:cNvSpPr>
          <p:nvPr userDrawn="1">
            <p:ph type="body" sz="quarter" idx="25" hasCustomPrompt="1"/>
          </p:nvPr>
        </p:nvSpPr>
        <p:spPr>
          <a:xfrm>
            <a:off x="7729608" y="3013791"/>
            <a:ext cx="3840000" cy="138499"/>
          </a:xfrm>
        </p:spPr>
        <p:txBody>
          <a:bodyPr lIns="0" tIns="0" rIns="0" bIns="0">
            <a:spAutoFit/>
          </a:bodyPr>
          <a:lstStyle>
            <a:lvl1pPr marL="0" indent="0">
              <a:spcAft>
                <a:spcPts val="0"/>
              </a:spcAft>
              <a:buFontTx/>
              <a:buNone/>
              <a:defRPr sz="900" b="0" i="1"/>
            </a:lvl1pPr>
          </a:lstStyle>
          <a:p>
            <a:pPr lvl="0"/>
            <a:r>
              <a:rPr lang="en-US" dirty="0"/>
              <a:t>Title</a:t>
            </a:r>
          </a:p>
        </p:txBody>
      </p:sp>
      <p:sp>
        <p:nvSpPr>
          <p:cNvPr id="88" name="Text Placeholder 5"/>
          <p:cNvSpPr>
            <a:spLocks noGrp="1"/>
          </p:cNvSpPr>
          <p:nvPr userDrawn="1">
            <p:ph type="body" sz="quarter" idx="26" hasCustomPrompt="1"/>
          </p:nvPr>
        </p:nvSpPr>
        <p:spPr>
          <a:xfrm>
            <a:off x="1825075" y="4056110"/>
            <a:ext cx="3840000" cy="138499"/>
          </a:xfrm>
        </p:spPr>
        <p:txBody>
          <a:bodyPr lIns="0" tIns="0" rIns="0" bIns="0">
            <a:spAutoFit/>
          </a:bodyPr>
          <a:lstStyle>
            <a:lvl1pPr marL="0" indent="0">
              <a:spcAft>
                <a:spcPts val="0"/>
              </a:spcAft>
              <a:buFontTx/>
              <a:buNone/>
              <a:defRPr sz="900" b="1"/>
            </a:lvl1pPr>
          </a:lstStyle>
          <a:p>
            <a:pPr lvl="0"/>
            <a:r>
              <a:rPr lang="en-US" dirty="0"/>
              <a:t>Name</a:t>
            </a:r>
          </a:p>
        </p:txBody>
      </p:sp>
      <p:sp>
        <p:nvSpPr>
          <p:cNvPr id="89" name="Text Placeholder 5"/>
          <p:cNvSpPr>
            <a:spLocks noGrp="1"/>
          </p:cNvSpPr>
          <p:nvPr userDrawn="1">
            <p:ph type="body" sz="quarter" idx="27" hasCustomPrompt="1"/>
          </p:nvPr>
        </p:nvSpPr>
        <p:spPr>
          <a:xfrm>
            <a:off x="1825073" y="4212403"/>
            <a:ext cx="3840000" cy="138499"/>
          </a:xfrm>
        </p:spPr>
        <p:txBody>
          <a:bodyPr lIns="0" tIns="0" rIns="0" bIns="0">
            <a:spAutoFit/>
          </a:bodyPr>
          <a:lstStyle>
            <a:lvl1pPr marL="0" indent="0">
              <a:spcAft>
                <a:spcPts val="0"/>
              </a:spcAft>
              <a:buFontTx/>
              <a:buNone/>
              <a:defRPr sz="900" b="0" i="1"/>
            </a:lvl1pPr>
          </a:lstStyle>
          <a:p>
            <a:pPr lvl="0"/>
            <a:r>
              <a:rPr lang="en-US" dirty="0"/>
              <a:t>Title</a:t>
            </a:r>
          </a:p>
        </p:txBody>
      </p:sp>
      <p:sp>
        <p:nvSpPr>
          <p:cNvPr id="96" name="Text Placeholder 5"/>
          <p:cNvSpPr>
            <a:spLocks noGrp="1"/>
          </p:cNvSpPr>
          <p:nvPr userDrawn="1">
            <p:ph type="body" sz="quarter" idx="28" hasCustomPrompt="1"/>
          </p:nvPr>
        </p:nvSpPr>
        <p:spPr>
          <a:xfrm>
            <a:off x="7729609" y="4064619"/>
            <a:ext cx="3840000" cy="138499"/>
          </a:xfrm>
        </p:spPr>
        <p:txBody>
          <a:bodyPr lIns="0" tIns="0" rIns="0" bIns="0">
            <a:spAutoFit/>
          </a:bodyPr>
          <a:lstStyle>
            <a:lvl1pPr marL="0" indent="0">
              <a:spcAft>
                <a:spcPts val="0"/>
              </a:spcAft>
              <a:buFontTx/>
              <a:buNone/>
              <a:defRPr sz="900" b="1"/>
            </a:lvl1pPr>
          </a:lstStyle>
          <a:p>
            <a:pPr lvl="0"/>
            <a:r>
              <a:rPr lang="en-US" dirty="0"/>
              <a:t>Name</a:t>
            </a:r>
          </a:p>
        </p:txBody>
      </p:sp>
      <p:sp>
        <p:nvSpPr>
          <p:cNvPr id="97" name="Text Placeholder 5"/>
          <p:cNvSpPr>
            <a:spLocks noGrp="1"/>
          </p:cNvSpPr>
          <p:nvPr userDrawn="1">
            <p:ph type="body" sz="quarter" idx="29" hasCustomPrompt="1"/>
          </p:nvPr>
        </p:nvSpPr>
        <p:spPr>
          <a:xfrm>
            <a:off x="7729608" y="4220911"/>
            <a:ext cx="3840000" cy="138499"/>
          </a:xfrm>
        </p:spPr>
        <p:txBody>
          <a:bodyPr lIns="0" tIns="0" rIns="0" bIns="0">
            <a:spAutoFit/>
          </a:bodyPr>
          <a:lstStyle>
            <a:lvl1pPr marL="0" indent="0">
              <a:spcAft>
                <a:spcPts val="0"/>
              </a:spcAft>
              <a:buFontTx/>
              <a:buNone/>
              <a:defRPr sz="900" b="0" i="1"/>
            </a:lvl1pPr>
          </a:lstStyle>
          <a:p>
            <a:pPr lvl="0"/>
            <a:r>
              <a:rPr lang="en-US" dirty="0"/>
              <a:t>Title</a:t>
            </a:r>
          </a:p>
        </p:txBody>
      </p:sp>
      <p:sp>
        <p:nvSpPr>
          <p:cNvPr id="104" name="Text Placeholder 5"/>
          <p:cNvSpPr>
            <a:spLocks noGrp="1"/>
          </p:cNvSpPr>
          <p:nvPr userDrawn="1">
            <p:ph type="body" sz="quarter" idx="30" hasCustomPrompt="1"/>
          </p:nvPr>
        </p:nvSpPr>
        <p:spPr>
          <a:xfrm>
            <a:off x="1825075" y="5251909"/>
            <a:ext cx="3840000" cy="138499"/>
          </a:xfrm>
        </p:spPr>
        <p:txBody>
          <a:bodyPr lIns="0" tIns="0" rIns="0" bIns="0">
            <a:spAutoFit/>
          </a:bodyPr>
          <a:lstStyle>
            <a:lvl1pPr marL="0" indent="0">
              <a:spcAft>
                <a:spcPts val="0"/>
              </a:spcAft>
              <a:buFontTx/>
              <a:buNone/>
              <a:defRPr sz="900" b="1"/>
            </a:lvl1pPr>
          </a:lstStyle>
          <a:p>
            <a:pPr lvl="0"/>
            <a:r>
              <a:rPr lang="en-US" dirty="0"/>
              <a:t>Name</a:t>
            </a:r>
          </a:p>
        </p:txBody>
      </p:sp>
      <p:sp>
        <p:nvSpPr>
          <p:cNvPr id="105" name="Text Placeholder 5"/>
          <p:cNvSpPr>
            <a:spLocks noGrp="1"/>
          </p:cNvSpPr>
          <p:nvPr userDrawn="1">
            <p:ph type="body" sz="quarter" idx="31" hasCustomPrompt="1"/>
          </p:nvPr>
        </p:nvSpPr>
        <p:spPr>
          <a:xfrm>
            <a:off x="1825073" y="5408201"/>
            <a:ext cx="3840000" cy="138499"/>
          </a:xfrm>
        </p:spPr>
        <p:txBody>
          <a:bodyPr lIns="0" tIns="0" rIns="0" bIns="0">
            <a:spAutoFit/>
          </a:bodyPr>
          <a:lstStyle>
            <a:lvl1pPr marL="0" indent="0">
              <a:spcAft>
                <a:spcPts val="0"/>
              </a:spcAft>
              <a:buFontTx/>
              <a:buNone/>
              <a:defRPr sz="900" b="0" i="1"/>
            </a:lvl1pPr>
          </a:lstStyle>
          <a:p>
            <a:pPr lvl="0"/>
            <a:r>
              <a:rPr lang="en-US" dirty="0"/>
              <a:t>Title</a:t>
            </a:r>
          </a:p>
        </p:txBody>
      </p:sp>
      <p:sp>
        <p:nvSpPr>
          <p:cNvPr id="112" name="Text Placeholder 5"/>
          <p:cNvSpPr>
            <a:spLocks noGrp="1"/>
          </p:cNvSpPr>
          <p:nvPr userDrawn="1">
            <p:ph type="body" sz="quarter" idx="32" hasCustomPrompt="1"/>
          </p:nvPr>
        </p:nvSpPr>
        <p:spPr>
          <a:xfrm>
            <a:off x="7729609" y="5260417"/>
            <a:ext cx="3840000" cy="138499"/>
          </a:xfrm>
        </p:spPr>
        <p:txBody>
          <a:bodyPr lIns="0" tIns="0" rIns="0" bIns="0">
            <a:spAutoFit/>
          </a:bodyPr>
          <a:lstStyle>
            <a:lvl1pPr marL="0" indent="0">
              <a:spcAft>
                <a:spcPts val="0"/>
              </a:spcAft>
              <a:buFontTx/>
              <a:buNone/>
              <a:defRPr sz="900" b="1"/>
            </a:lvl1pPr>
          </a:lstStyle>
          <a:p>
            <a:pPr lvl="0"/>
            <a:r>
              <a:rPr lang="en-US" dirty="0"/>
              <a:t>Name</a:t>
            </a:r>
          </a:p>
        </p:txBody>
      </p:sp>
      <p:sp>
        <p:nvSpPr>
          <p:cNvPr id="113" name="Text Placeholder 5"/>
          <p:cNvSpPr>
            <a:spLocks noGrp="1"/>
          </p:cNvSpPr>
          <p:nvPr userDrawn="1">
            <p:ph type="body" sz="quarter" idx="33" hasCustomPrompt="1"/>
          </p:nvPr>
        </p:nvSpPr>
        <p:spPr>
          <a:xfrm>
            <a:off x="7729608" y="5416709"/>
            <a:ext cx="3840000" cy="138499"/>
          </a:xfrm>
        </p:spPr>
        <p:txBody>
          <a:bodyPr lIns="0" tIns="0" rIns="0" bIns="0">
            <a:spAutoFit/>
          </a:bodyPr>
          <a:lstStyle>
            <a:lvl1pPr marL="0" indent="0">
              <a:spcAft>
                <a:spcPts val="0"/>
              </a:spcAft>
              <a:buFontTx/>
              <a:buNone/>
              <a:defRPr sz="900" b="0" i="1"/>
            </a:lvl1pPr>
          </a:lstStyle>
          <a:p>
            <a:pPr lvl="0"/>
            <a:r>
              <a:rPr lang="en-US" dirty="0"/>
              <a:t>Title</a:t>
            </a:r>
          </a:p>
        </p:txBody>
      </p:sp>
      <p:sp>
        <p:nvSpPr>
          <p:cNvPr id="9" name="Text Placeholder 8"/>
          <p:cNvSpPr>
            <a:spLocks noGrp="1"/>
          </p:cNvSpPr>
          <p:nvPr userDrawn="1">
            <p:ph type="body" sz="quarter" idx="34" hasCustomPrompt="1"/>
          </p:nvPr>
        </p:nvSpPr>
        <p:spPr>
          <a:xfrm>
            <a:off x="600116" y="2453005"/>
            <a:ext cx="5136000" cy="276999"/>
          </a:xfrm>
          <a:solidFill>
            <a:schemeClr val="accent1"/>
          </a:solidFill>
        </p:spPr>
        <p:txBody>
          <a:bodyPr/>
          <a:lstStyle>
            <a:lvl1pPr marL="0" indent="0" algn="ctr">
              <a:buFont typeface="Arial" panose="020B0604020202020204" pitchFamily="34" charset="0"/>
              <a:buNone/>
              <a:defRPr sz="1200">
                <a:solidFill>
                  <a:schemeClr val="bg1"/>
                </a:solidFill>
              </a:defRPr>
            </a:lvl1pPr>
            <a:lvl2pPr marL="360000" indent="0">
              <a:buNone/>
              <a:defRPr/>
            </a:lvl2pPr>
            <a:lvl3pPr marL="720000" indent="0">
              <a:buNone/>
              <a:defRPr/>
            </a:lvl3pPr>
            <a:lvl4pPr marL="1080000" indent="0">
              <a:buNone/>
              <a:defRPr/>
            </a:lvl4pPr>
            <a:lvl5pPr marL="1440000" indent="0">
              <a:buNone/>
              <a:defRPr/>
            </a:lvl5pPr>
          </a:lstStyle>
          <a:p>
            <a:pPr lvl="0"/>
            <a:r>
              <a:rPr lang="en-US" dirty="0"/>
              <a:t>[Team name]</a:t>
            </a:r>
            <a:endParaRPr lang="en-GB" dirty="0"/>
          </a:p>
        </p:txBody>
      </p:sp>
      <p:sp>
        <p:nvSpPr>
          <p:cNvPr id="120" name="Text Placeholder 8"/>
          <p:cNvSpPr>
            <a:spLocks noGrp="1"/>
          </p:cNvSpPr>
          <p:nvPr>
            <p:ph type="body" sz="quarter" idx="35" hasCustomPrompt="1"/>
          </p:nvPr>
        </p:nvSpPr>
        <p:spPr>
          <a:xfrm>
            <a:off x="6476607" y="2453005"/>
            <a:ext cx="5136000" cy="276999"/>
          </a:xfrm>
          <a:solidFill>
            <a:schemeClr val="accent1"/>
          </a:solidFill>
        </p:spPr>
        <p:txBody>
          <a:bodyPr/>
          <a:lstStyle>
            <a:lvl1pPr marL="0" indent="0" algn="ctr">
              <a:buFont typeface="Arial" panose="020B0604020202020204" pitchFamily="34" charset="0"/>
              <a:buNone/>
              <a:defRPr sz="1200">
                <a:solidFill>
                  <a:schemeClr val="bg1"/>
                </a:solidFill>
              </a:defRPr>
            </a:lvl1pPr>
            <a:lvl2pPr marL="360000" indent="0">
              <a:buNone/>
              <a:defRPr/>
            </a:lvl2pPr>
            <a:lvl3pPr marL="720000" indent="0">
              <a:buNone/>
              <a:defRPr/>
            </a:lvl3pPr>
            <a:lvl4pPr marL="1080000" indent="0">
              <a:buNone/>
              <a:defRPr/>
            </a:lvl4pPr>
            <a:lvl5pPr marL="1440000" indent="0">
              <a:buNone/>
              <a:defRPr/>
            </a:lvl5pPr>
          </a:lstStyle>
          <a:p>
            <a:pPr lvl="0"/>
            <a:r>
              <a:rPr lang="en-US" dirty="0"/>
              <a:t>[Team name]</a:t>
            </a:r>
            <a:endParaRPr lang="en-GB" dirty="0"/>
          </a:p>
        </p:txBody>
      </p:sp>
      <p:sp>
        <p:nvSpPr>
          <p:cNvPr id="24" name="TextBox 23"/>
          <p:cNvSpPr txBox="1"/>
          <p:nvPr userDrawn="1"/>
        </p:nvSpPr>
        <p:spPr>
          <a:xfrm>
            <a:off x="463592" y="6483807"/>
            <a:ext cx="2112000" cy="215444"/>
          </a:xfrm>
          <a:prstGeom prst="rect">
            <a:avLst/>
          </a:prstGeom>
          <a:noFill/>
        </p:spPr>
        <p:txBody>
          <a:bodyPr wrap="square" rtlCol="0">
            <a:spAutoFit/>
          </a:bodyPr>
          <a:lstStyle/>
          <a:p>
            <a:r>
              <a:rPr lang="en-US" sz="800" b="1" dirty="0">
                <a:solidFill>
                  <a:schemeClr val="tx1"/>
                </a:solidFill>
              </a:rPr>
              <a:t>Eversheds Sutherland</a:t>
            </a:r>
            <a:endParaRPr lang="en-US" sz="800" b="0" dirty="0">
              <a:solidFill>
                <a:schemeClr val="tx1"/>
              </a:solidFill>
            </a:endParaRPr>
          </a:p>
        </p:txBody>
      </p:sp>
      <p:sp>
        <p:nvSpPr>
          <p:cNvPr id="25" name="TextBox 24"/>
          <p:cNvSpPr txBox="1"/>
          <p:nvPr userDrawn="1"/>
        </p:nvSpPr>
        <p:spPr>
          <a:xfrm>
            <a:off x="1725279" y="6483807"/>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
        <p:nvSpPr>
          <p:cNvPr id="26" name="Footer Placeholder 2"/>
          <p:cNvSpPr>
            <a:spLocks noGrp="1"/>
          </p:cNvSpPr>
          <p:nvPr>
            <p:ph type="ftr" sz="quarter" idx="17"/>
          </p:nvPr>
        </p:nvSpPr>
        <p:spPr>
          <a:xfrm>
            <a:off x="3246046" y="6483807"/>
            <a:ext cx="7480554" cy="231143"/>
          </a:xfrm>
        </p:spPr>
        <p:txBody>
          <a:bodyPr/>
          <a:lstStyle>
            <a:lvl1pPr>
              <a:defRPr>
                <a:solidFill>
                  <a:schemeClr val="tx1"/>
                </a:solidFill>
              </a:defRPr>
            </a:lvl1pPr>
          </a:lstStyle>
          <a:p>
            <a:endParaRPr lang="en-GB" dirty="0"/>
          </a:p>
        </p:txBody>
      </p:sp>
    </p:spTree>
    <p:extLst>
      <p:ext uri="{BB962C8B-B14F-4D97-AF65-F5344CB8AC3E}">
        <p14:creationId xmlns:p14="http://schemas.microsoft.com/office/powerpoint/2010/main" val="629266020"/>
      </p:ext>
    </p:extLst>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rganogram (2)">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4" y="776288"/>
            <a:ext cx="11040533" cy="369332"/>
          </a:xfrm>
        </p:spPr>
        <p:txBody>
          <a:bodyPr>
            <a:spAutoFit/>
          </a:bodyPr>
          <a:lstStyle>
            <a:lvl1pPr marL="0" indent="0">
              <a:buNone/>
              <a:defRPr b="0" i="0" baseline="0"/>
            </a:lvl1pPr>
          </a:lstStyle>
          <a:p>
            <a:pPr lvl="0"/>
            <a:r>
              <a:rPr lang="en-GB" noProof="0" dirty="0"/>
              <a:t>Click to add sub-heading</a:t>
            </a:r>
          </a:p>
        </p:txBody>
      </p:sp>
      <p:sp>
        <p:nvSpPr>
          <p:cNvPr id="2" name="Heading"/>
          <p:cNvSpPr>
            <a:spLocks noGrp="1"/>
          </p:cNvSpPr>
          <p:nvPr>
            <p:ph type="title" hasCustomPrompt="1"/>
          </p:nvPr>
        </p:nvSpPr>
        <p:spPr>
          <a:xfrm>
            <a:off x="575734" y="380093"/>
            <a:ext cx="11040533" cy="383182"/>
          </a:xfrm>
        </p:spPr>
        <p:txBody>
          <a:bodyPr anchor="ctr">
            <a:spAutoFit/>
          </a:bodyPr>
          <a:lstStyle>
            <a:lvl1pPr>
              <a:defRPr sz="2100" baseline="0"/>
            </a:lvl1pPr>
          </a:lstStyle>
          <a:p>
            <a:r>
              <a:rPr lang="en-GB" noProof="0" dirty="0"/>
              <a:t>Click to add heading</a:t>
            </a:r>
          </a:p>
        </p:txBody>
      </p:sp>
      <p:sp>
        <p:nvSpPr>
          <p:cNvPr id="16" name="Slide Number Placeholder 6"/>
          <p:cNvSpPr>
            <a:spLocks noGrp="1"/>
          </p:cNvSpPr>
          <p:nvPr>
            <p:ph type="sldNum" sz="quarter" idx="16"/>
          </p:nvPr>
        </p:nvSpPr>
        <p:spPr>
          <a:xfrm>
            <a:off x="10726600" y="6441900"/>
            <a:ext cx="1060256" cy="273050"/>
          </a:xfrm>
        </p:spPr>
        <p:txBody>
          <a:bodyPr/>
          <a:lstStyle/>
          <a:p>
            <a:fld id="{03F1EFBE-6FC5-4E3B-A532-A391AE8323A1}" type="slidenum">
              <a:rPr lang="en-GB" smtClean="0"/>
              <a:pPr/>
              <a:t>‹#›</a:t>
            </a:fld>
            <a:endParaRPr lang="en-GB" dirty="0"/>
          </a:p>
        </p:txBody>
      </p:sp>
      <p:sp>
        <p:nvSpPr>
          <p:cNvPr id="52" name="Text Placeholder 5"/>
          <p:cNvSpPr>
            <a:spLocks noGrp="1"/>
          </p:cNvSpPr>
          <p:nvPr>
            <p:ph type="body" sz="quarter" idx="18" hasCustomPrompt="1"/>
          </p:nvPr>
        </p:nvSpPr>
        <p:spPr>
          <a:xfrm>
            <a:off x="1825073" y="1370583"/>
            <a:ext cx="3840000" cy="138499"/>
          </a:xfrm>
        </p:spPr>
        <p:txBody>
          <a:bodyPr lIns="0" tIns="0" rIns="0" bIns="0">
            <a:spAutoFit/>
          </a:bodyPr>
          <a:lstStyle>
            <a:lvl1pPr marL="0" indent="0">
              <a:spcAft>
                <a:spcPts val="0"/>
              </a:spcAft>
              <a:buFontTx/>
              <a:buNone/>
              <a:defRPr sz="900" b="1"/>
            </a:lvl1pPr>
          </a:lstStyle>
          <a:p>
            <a:pPr lvl="0"/>
            <a:r>
              <a:rPr lang="en-US" dirty="0"/>
              <a:t>Name</a:t>
            </a:r>
          </a:p>
        </p:txBody>
      </p:sp>
      <p:sp>
        <p:nvSpPr>
          <p:cNvPr id="53" name="Text Placeholder 5"/>
          <p:cNvSpPr>
            <a:spLocks noGrp="1"/>
          </p:cNvSpPr>
          <p:nvPr>
            <p:ph type="body" sz="quarter" idx="19" hasCustomPrompt="1"/>
          </p:nvPr>
        </p:nvSpPr>
        <p:spPr>
          <a:xfrm>
            <a:off x="1825073" y="1526875"/>
            <a:ext cx="3840000" cy="138499"/>
          </a:xfrm>
        </p:spPr>
        <p:txBody>
          <a:bodyPr lIns="0" tIns="0" rIns="0" bIns="0">
            <a:spAutoFit/>
          </a:bodyPr>
          <a:lstStyle>
            <a:lvl1pPr marL="0" indent="0">
              <a:spcAft>
                <a:spcPts val="0"/>
              </a:spcAft>
              <a:buFontTx/>
              <a:buNone/>
              <a:defRPr sz="900" b="0" i="1"/>
            </a:lvl1pPr>
          </a:lstStyle>
          <a:p>
            <a:pPr lvl="0"/>
            <a:r>
              <a:rPr lang="en-US" dirty="0"/>
              <a:t>Title</a:t>
            </a:r>
          </a:p>
        </p:txBody>
      </p:sp>
      <p:sp>
        <p:nvSpPr>
          <p:cNvPr id="72" name="Text Placeholder 5"/>
          <p:cNvSpPr>
            <a:spLocks noGrp="1"/>
          </p:cNvSpPr>
          <p:nvPr userDrawn="1">
            <p:ph type="body" sz="quarter" idx="22" hasCustomPrompt="1"/>
          </p:nvPr>
        </p:nvSpPr>
        <p:spPr>
          <a:xfrm>
            <a:off x="1825075" y="2848991"/>
            <a:ext cx="3840000" cy="138499"/>
          </a:xfrm>
        </p:spPr>
        <p:txBody>
          <a:bodyPr lIns="0" tIns="0" rIns="0" bIns="0">
            <a:spAutoFit/>
          </a:bodyPr>
          <a:lstStyle>
            <a:lvl1pPr marL="0" indent="0">
              <a:spcAft>
                <a:spcPts val="0"/>
              </a:spcAft>
              <a:buFontTx/>
              <a:buNone/>
              <a:defRPr sz="900" b="1"/>
            </a:lvl1pPr>
          </a:lstStyle>
          <a:p>
            <a:pPr lvl="0"/>
            <a:r>
              <a:rPr lang="en-US" dirty="0"/>
              <a:t>Name</a:t>
            </a:r>
          </a:p>
        </p:txBody>
      </p:sp>
      <p:sp>
        <p:nvSpPr>
          <p:cNvPr id="73" name="Text Placeholder 5"/>
          <p:cNvSpPr>
            <a:spLocks noGrp="1"/>
          </p:cNvSpPr>
          <p:nvPr userDrawn="1">
            <p:ph type="body" sz="quarter" idx="23" hasCustomPrompt="1"/>
          </p:nvPr>
        </p:nvSpPr>
        <p:spPr>
          <a:xfrm>
            <a:off x="1825073" y="3005283"/>
            <a:ext cx="3840000" cy="138499"/>
          </a:xfrm>
        </p:spPr>
        <p:txBody>
          <a:bodyPr lIns="0" tIns="0" rIns="0" bIns="0">
            <a:spAutoFit/>
          </a:bodyPr>
          <a:lstStyle>
            <a:lvl1pPr marL="0" indent="0">
              <a:spcAft>
                <a:spcPts val="0"/>
              </a:spcAft>
              <a:buFontTx/>
              <a:buNone/>
              <a:defRPr sz="900" b="0" i="1"/>
            </a:lvl1pPr>
          </a:lstStyle>
          <a:p>
            <a:pPr lvl="0"/>
            <a:r>
              <a:rPr lang="en-US" dirty="0"/>
              <a:t>Title</a:t>
            </a:r>
          </a:p>
        </p:txBody>
      </p:sp>
      <p:sp>
        <p:nvSpPr>
          <p:cNvPr id="80" name="Text Placeholder 5"/>
          <p:cNvSpPr>
            <a:spLocks noGrp="1"/>
          </p:cNvSpPr>
          <p:nvPr userDrawn="1">
            <p:ph type="body" sz="quarter" idx="24" hasCustomPrompt="1"/>
          </p:nvPr>
        </p:nvSpPr>
        <p:spPr>
          <a:xfrm>
            <a:off x="7729609" y="2857499"/>
            <a:ext cx="3840000" cy="138499"/>
          </a:xfrm>
        </p:spPr>
        <p:txBody>
          <a:bodyPr lIns="0" tIns="0" rIns="0" bIns="0">
            <a:spAutoFit/>
          </a:bodyPr>
          <a:lstStyle>
            <a:lvl1pPr marL="0" indent="0">
              <a:spcAft>
                <a:spcPts val="0"/>
              </a:spcAft>
              <a:buFontTx/>
              <a:buNone/>
              <a:defRPr sz="900" b="1"/>
            </a:lvl1pPr>
          </a:lstStyle>
          <a:p>
            <a:pPr lvl="0"/>
            <a:r>
              <a:rPr lang="en-US" dirty="0"/>
              <a:t>Name</a:t>
            </a:r>
          </a:p>
        </p:txBody>
      </p:sp>
      <p:sp>
        <p:nvSpPr>
          <p:cNvPr id="81" name="Text Placeholder 5"/>
          <p:cNvSpPr>
            <a:spLocks noGrp="1"/>
          </p:cNvSpPr>
          <p:nvPr userDrawn="1">
            <p:ph type="body" sz="quarter" idx="25" hasCustomPrompt="1"/>
          </p:nvPr>
        </p:nvSpPr>
        <p:spPr>
          <a:xfrm>
            <a:off x="7729608" y="3013791"/>
            <a:ext cx="3840000" cy="138499"/>
          </a:xfrm>
        </p:spPr>
        <p:txBody>
          <a:bodyPr lIns="0" tIns="0" rIns="0" bIns="0">
            <a:spAutoFit/>
          </a:bodyPr>
          <a:lstStyle>
            <a:lvl1pPr marL="0" indent="0">
              <a:spcAft>
                <a:spcPts val="0"/>
              </a:spcAft>
              <a:buFontTx/>
              <a:buNone/>
              <a:defRPr sz="900" b="0" i="1"/>
            </a:lvl1pPr>
          </a:lstStyle>
          <a:p>
            <a:pPr lvl="0"/>
            <a:r>
              <a:rPr lang="en-US" dirty="0"/>
              <a:t>Title</a:t>
            </a:r>
          </a:p>
        </p:txBody>
      </p:sp>
      <p:sp>
        <p:nvSpPr>
          <p:cNvPr id="88" name="Text Placeholder 5"/>
          <p:cNvSpPr>
            <a:spLocks noGrp="1"/>
          </p:cNvSpPr>
          <p:nvPr userDrawn="1">
            <p:ph type="body" sz="quarter" idx="26" hasCustomPrompt="1"/>
          </p:nvPr>
        </p:nvSpPr>
        <p:spPr>
          <a:xfrm>
            <a:off x="1825075" y="4056110"/>
            <a:ext cx="3840000" cy="138499"/>
          </a:xfrm>
        </p:spPr>
        <p:txBody>
          <a:bodyPr lIns="0" tIns="0" rIns="0" bIns="0">
            <a:spAutoFit/>
          </a:bodyPr>
          <a:lstStyle>
            <a:lvl1pPr marL="0" indent="0">
              <a:spcAft>
                <a:spcPts val="0"/>
              </a:spcAft>
              <a:buFontTx/>
              <a:buNone/>
              <a:defRPr sz="900" b="1"/>
            </a:lvl1pPr>
          </a:lstStyle>
          <a:p>
            <a:pPr lvl="0"/>
            <a:r>
              <a:rPr lang="en-US" dirty="0"/>
              <a:t>Name</a:t>
            </a:r>
          </a:p>
        </p:txBody>
      </p:sp>
      <p:sp>
        <p:nvSpPr>
          <p:cNvPr id="89" name="Text Placeholder 5"/>
          <p:cNvSpPr>
            <a:spLocks noGrp="1"/>
          </p:cNvSpPr>
          <p:nvPr userDrawn="1">
            <p:ph type="body" sz="quarter" idx="27" hasCustomPrompt="1"/>
          </p:nvPr>
        </p:nvSpPr>
        <p:spPr>
          <a:xfrm>
            <a:off x="1825073" y="4212403"/>
            <a:ext cx="3840000" cy="138499"/>
          </a:xfrm>
        </p:spPr>
        <p:txBody>
          <a:bodyPr lIns="0" tIns="0" rIns="0" bIns="0">
            <a:spAutoFit/>
          </a:bodyPr>
          <a:lstStyle>
            <a:lvl1pPr marL="0" indent="0">
              <a:spcAft>
                <a:spcPts val="0"/>
              </a:spcAft>
              <a:buFontTx/>
              <a:buNone/>
              <a:defRPr sz="900" b="0" i="1"/>
            </a:lvl1pPr>
          </a:lstStyle>
          <a:p>
            <a:pPr lvl="0"/>
            <a:r>
              <a:rPr lang="en-US" dirty="0"/>
              <a:t>Title</a:t>
            </a:r>
          </a:p>
        </p:txBody>
      </p:sp>
      <p:sp>
        <p:nvSpPr>
          <p:cNvPr id="96" name="Text Placeholder 5"/>
          <p:cNvSpPr>
            <a:spLocks noGrp="1"/>
          </p:cNvSpPr>
          <p:nvPr userDrawn="1">
            <p:ph type="body" sz="quarter" idx="28" hasCustomPrompt="1"/>
          </p:nvPr>
        </p:nvSpPr>
        <p:spPr>
          <a:xfrm>
            <a:off x="7729609" y="4064619"/>
            <a:ext cx="3840000" cy="138499"/>
          </a:xfrm>
        </p:spPr>
        <p:txBody>
          <a:bodyPr lIns="0" tIns="0" rIns="0" bIns="0">
            <a:spAutoFit/>
          </a:bodyPr>
          <a:lstStyle>
            <a:lvl1pPr marL="0" indent="0">
              <a:spcAft>
                <a:spcPts val="0"/>
              </a:spcAft>
              <a:buFontTx/>
              <a:buNone/>
              <a:defRPr sz="900" b="1"/>
            </a:lvl1pPr>
          </a:lstStyle>
          <a:p>
            <a:pPr lvl="0"/>
            <a:r>
              <a:rPr lang="en-US" dirty="0"/>
              <a:t>Name</a:t>
            </a:r>
          </a:p>
        </p:txBody>
      </p:sp>
      <p:sp>
        <p:nvSpPr>
          <p:cNvPr id="97" name="Text Placeholder 5"/>
          <p:cNvSpPr>
            <a:spLocks noGrp="1"/>
          </p:cNvSpPr>
          <p:nvPr userDrawn="1">
            <p:ph type="body" sz="quarter" idx="29" hasCustomPrompt="1"/>
          </p:nvPr>
        </p:nvSpPr>
        <p:spPr>
          <a:xfrm>
            <a:off x="7729608" y="4220911"/>
            <a:ext cx="3840000" cy="138499"/>
          </a:xfrm>
        </p:spPr>
        <p:txBody>
          <a:bodyPr lIns="0" tIns="0" rIns="0" bIns="0">
            <a:spAutoFit/>
          </a:bodyPr>
          <a:lstStyle>
            <a:lvl1pPr marL="0" indent="0">
              <a:spcAft>
                <a:spcPts val="0"/>
              </a:spcAft>
              <a:buFontTx/>
              <a:buNone/>
              <a:defRPr sz="900" b="0" i="1"/>
            </a:lvl1pPr>
          </a:lstStyle>
          <a:p>
            <a:pPr lvl="0"/>
            <a:r>
              <a:rPr lang="en-US" dirty="0"/>
              <a:t>Title</a:t>
            </a:r>
          </a:p>
        </p:txBody>
      </p:sp>
      <p:sp>
        <p:nvSpPr>
          <p:cNvPr id="104" name="Text Placeholder 5"/>
          <p:cNvSpPr>
            <a:spLocks noGrp="1"/>
          </p:cNvSpPr>
          <p:nvPr userDrawn="1">
            <p:ph type="body" sz="quarter" idx="30" hasCustomPrompt="1"/>
          </p:nvPr>
        </p:nvSpPr>
        <p:spPr>
          <a:xfrm>
            <a:off x="1825075" y="5251909"/>
            <a:ext cx="3840000" cy="138499"/>
          </a:xfrm>
        </p:spPr>
        <p:txBody>
          <a:bodyPr lIns="0" tIns="0" rIns="0" bIns="0">
            <a:spAutoFit/>
          </a:bodyPr>
          <a:lstStyle>
            <a:lvl1pPr marL="0" indent="0">
              <a:spcAft>
                <a:spcPts val="0"/>
              </a:spcAft>
              <a:buFontTx/>
              <a:buNone/>
              <a:defRPr sz="900" b="1"/>
            </a:lvl1pPr>
          </a:lstStyle>
          <a:p>
            <a:pPr lvl="0"/>
            <a:r>
              <a:rPr lang="en-US" dirty="0"/>
              <a:t>Name</a:t>
            </a:r>
          </a:p>
        </p:txBody>
      </p:sp>
      <p:sp>
        <p:nvSpPr>
          <p:cNvPr id="105" name="Text Placeholder 5"/>
          <p:cNvSpPr>
            <a:spLocks noGrp="1"/>
          </p:cNvSpPr>
          <p:nvPr userDrawn="1">
            <p:ph type="body" sz="quarter" idx="31" hasCustomPrompt="1"/>
          </p:nvPr>
        </p:nvSpPr>
        <p:spPr>
          <a:xfrm>
            <a:off x="1825073" y="5408201"/>
            <a:ext cx="3840000" cy="138499"/>
          </a:xfrm>
        </p:spPr>
        <p:txBody>
          <a:bodyPr lIns="0" tIns="0" rIns="0" bIns="0">
            <a:spAutoFit/>
          </a:bodyPr>
          <a:lstStyle>
            <a:lvl1pPr marL="0" indent="0">
              <a:spcAft>
                <a:spcPts val="0"/>
              </a:spcAft>
              <a:buFontTx/>
              <a:buNone/>
              <a:defRPr sz="900" b="0" i="1"/>
            </a:lvl1pPr>
          </a:lstStyle>
          <a:p>
            <a:pPr lvl="0"/>
            <a:r>
              <a:rPr lang="en-US" dirty="0"/>
              <a:t>Title</a:t>
            </a:r>
          </a:p>
        </p:txBody>
      </p:sp>
      <p:sp>
        <p:nvSpPr>
          <p:cNvPr id="112" name="Text Placeholder 5"/>
          <p:cNvSpPr>
            <a:spLocks noGrp="1"/>
          </p:cNvSpPr>
          <p:nvPr userDrawn="1">
            <p:ph type="body" sz="quarter" idx="32" hasCustomPrompt="1"/>
          </p:nvPr>
        </p:nvSpPr>
        <p:spPr>
          <a:xfrm>
            <a:off x="7729609" y="5260417"/>
            <a:ext cx="3840000" cy="138499"/>
          </a:xfrm>
        </p:spPr>
        <p:txBody>
          <a:bodyPr lIns="0" tIns="0" rIns="0" bIns="0">
            <a:spAutoFit/>
          </a:bodyPr>
          <a:lstStyle>
            <a:lvl1pPr marL="0" indent="0">
              <a:spcAft>
                <a:spcPts val="0"/>
              </a:spcAft>
              <a:buFontTx/>
              <a:buNone/>
              <a:defRPr sz="900" b="1"/>
            </a:lvl1pPr>
          </a:lstStyle>
          <a:p>
            <a:pPr lvl="0"/>
            <a:r>
              <a:rPr lang="en-US" dirty="0"/>
              <a:t>Name</a:t>
            </a:r>
          </a:p>
        </p:txBody>
      </p:sp>
      <p:sp>
        <p:nvSpPr>
          <p:cNvPr id="113" name="Text Placeholder 5"/>
          <p:cNvSpPr>
            <a:spLocks noGrp="1"/>
          </p:cNvSpPr>
          <p:nvPr userDrawn="1">
            <p:ph type="body" sz="quarter" idx="33" hasCustomPrompt="1"/>
          </p:nvPr>
        </p:nvSpPr>
        <p:spPr>
          <a:xfrm>
            <a:off x="7729608" y="5416709"/>
            <a:ext cx="3840000" cy="138499"/>
          </a:xfrm>
        </p:spPr>
        <p:txBody>
          <a:bodyPr lIns="0" tIns="0" rIns="0" bIns="0">
            <a:spAutoFit/>
          </a:bodyPr>
          <a:lstStyle>
            <a:lvl1pPr marL="0" indent="0">
              <a:spcAft>
                <a:spcPts val="0"/>
              </a:spcAft>
              <a:buFontTx/>
              <a:buNone/>
              <a:defRPr sz="900" b="0" i="1"/>
            </a:lvl1pPr>
          </a:lstStyle>
          <a:p>
            <a:pPr lvl="0"/>
            <a:r>
              <a:rPr lang="en-US" dirty="0"/>
              <a:t>Title</a:t>
            </a:r>
          </a:p>
        </p:txBody>
      </p:sp>
      <p:sp>
        <p:nvSpPr>
          <p:cNvPr id="9" name="Text Placeholder 8"/>
          <p:cNvSpPr>
            <a:spLocks noGrp="1"/>
          </p:cNvSpPr>
          <p:nvPr userDrawn="1">
            <p:ph type="body" sz="quarter" idx="34" hasCustomPrompt="1"/>
          </p:nvPr>
        </p:nvSpPr>
        <p:spPr>
          <a:xfrm>
            <a:off x="600116" y="2453005"/>
            <a:ext cx="5136000" cy="276999"/>
          </a:xfrm>
          <a:solidFill>
            <a:schemeClr val="accent1"/>
          </a:solidFill>
        </p:spPr>
        <p:txBody>
          <a:bodyPr/>
          <a:lstStyle>
            <a:lvl1pPr marL="0" indent="0" algn="ctr">
              <a:buFont typeface="Arial" panose="020B0604020202020204" pitchFamily="34" charset="0"/>
              <a:buNone/>
              <a:defRPr sz="1200">
                <a:solidFill>
                  <a:schemeClr val="bg1"/>
                </a:solidFill>
              </a:defRPr>
            </a:lvl1pPr>
            <a:lvl2pPr marL="360000" indent="0">
              <a:buNone/>
              <a:defRPr/>
            </a:lvl2pPr>
            <a:lvl3pPr marL="720000" indent="0">
              <a:buNone/>
              <a:defRPr/>
            </a:lvl3pPr>
            <a:lvl4pPr marL="1080000" indent="0">
              <a:buNone/>
              <a:defRPr/>
            </a:lvl4pPr>
            <a:lvl5pPr marL="1440000" indent="0">
              <a:buNone/>
              <a:defRPr/>
            </a:lvl5pPr>
          </a:lstStyle>
          <a:p>
            <a:pPr lvl="0"/>
            <a:r>
              <a:rPr lang="en-US" dirty="0"/>
              <a:t>[Team name]</a:t>
            </a:r>
            <a:endParaRPr lang="en-GB" dirty="0"/>
          </a:p>
        </p:txBody>
      </p:sp>
      <p:sp>
        <p:nvSpPr>
          <p:cNvPr id="120" name="Text Placeholder 8"/>
          <p:cNvSpPr>
            <a:spLocks noGrp="1"/>
          </p:cNvSpPr>
          <p:nvPr>
            <p:ph type="body" sz="quarter" idx="35" hasCustomPrompt="1"/>
          </p:nvPr>
        </p:nvSpPr>
        <p:spPr>
          <a:xfrm>
            <a:off x="6476607" y="2453005"/>
            <a:ext cx="5136000" cy="276999"/>
          </a:xfrm>
          <a:solidFill>
            <a:schemeClr val="accent1"/>
          </a:solidFill>
        </p:spPr>
        <p:txBody>
          <a:bodyPr/>
          <a:lstStyle>
            <a:lvl1pPr marL="0" indent="0" algn="ctr">
              <a:buFont typeface="Arial" panose="020B0604020202020204" pitchFamily="34" charset="0"/>
              <a:buNone/>
              <a:defRPr sz="1200">
                <a:solidFill>
                  <a:schemeClr val="bg1"/>
                </a:solidFill>
              </a:defRPr>
            </a:lvl1pPr>
            <a:lvl2pPr marL="360000" indent="0">
              <a:buNone/>
              <a:defRPr/>
            </a:lvl2pPr>
            <a:lvl3pPr marL="720000" indent="0">
              <a:buNone/>
              <a:defRPr/>
            </a:lvl3pPr>
            <a:lvl4pPr marL="1080000" indent="0">
              <a:buNone/>
              <a:defRPr/>
            </a:lvl4pPr>
            <a:lvl5pPr marL="1440000" indent="0">
              <a:buNone/>
              <a:defRPr/>
            </a:lvl5pPr>
          </a:lstStyle>
          <a:p>
            <a:pPr lvl="0"/>
            <a:r>
              <a:rPr lang="en-US" dirty="0"/>
              <a:t>[Team name]</a:t>
            </a:r>
            <a:endParaRPr lang="en-GB" dirty="0"/>
          </a:p>
        </p:txBody>
      </p:sp>
      <p:sp>
        <p:nvSpPr>
          <p:cNvPr id="24" name="Text Placeholder 5"/>
          <p:cNvSpPr>
            <a:spLocks noGrp="1"/>
          </p:cNvSpPr>
          <p:nvPr>
            <p:ph type="body" sz="quarter" idx="36" hasCustomPrompt="1"/>
          </p:nvPr>
        </p:nvSpPr>
        <p:spPr>
          <a:xfrm>
            <a:off x="7729608" y="1360765"/>
            <a:ext cx="3840000" cy="138499"/>
          </a:xfrm>
        </p:spPr>
        <p:txBody>
          <a:bodyPr lIns="0" tIns="0" rIns="0" bIns="0">
            <a:spAutoFit/>
          </a:bodyPr>
          <a:lstStyle>
            <a:lvl1pPr marL="0" indent="0">
              <a:spcAft>
                <a:spcPts val="0"/>
              </a:spcAft>
              <a:buFontTx/>
              <a:buNone/>
              <a:defRPr sz="900" b="1"/>
            </a:lvl1pPr>
          </a:lstStyle>
          <a:p>
            <a:pPr lvl="0"/>
            <a:r>
              <a:rPr lang="en-US" dirty="0"/>
              <a:t>Name</a:t>
            </a:r>
          </a:p>
        </p:txBody>
      </p:sp>
      <p:sp>
        <p:nvSpPr>
          <p:cNvPr id="25" name="Text Placeholder 5"/>
          <p:cNvSpPr>
            <a:spLocks noGrp="1"/>
          </p:cNvSpPr>
          <p:nvPr>
            <p:ph type="body" sz="quarter" idx="37" hasCustomPrompt="1"/>
          </p:nvPr>
        </p:nvSpPr>
        <p:spPr>
          <a:xfrm>
            <a:off x="7729608" y="1517057"/>
            <a:ext cx="3840000" cy="138499"/>
          </a:xfrm>
        </p:spPr>
        <p:txBody>
          <a:bodyPr lIns="0" tIns="0" rIns="0" bIns="0">
            <a:spAutoFit/>
          </a:bodyPr>
          <a:lstStyle>
            <a:lvl1pPr marL="0" indent="0">
              <a:spcAft>
                <a:spcPts val="0"/>
              </a:spcAft>
              <a:buFontTx/>
              <a:buNone/>
              <a:defRPr sz="900" b="0" i="1"/>
            </a:lvl1pPr>
          </a:lstStyle>
          <a:p>
            <a:pPr lvl="0"/>
            <a:r>
              <a:rPr lang="en-US" dirty="0"/>
              <a:t>Title</a:t>
            </a:r>
          </a:p>
        </p:txBody>
      </p:sp>
      <p:sp>
        <p:nvSpPr>
          <p:cNvPr id="26" name="TextBox 25"/>
          <p:cNvSpPr txBox="1"/>
          <p:nvPr userDrawn="1"/>
        </p:nvSpPr>
        <p:spPr>
          <a:xfrm>
            <a:off x="463592" y="6483807"/>
            <a:ext cx="2112000" cy="215444"/>
          </a:xfrm>
          <a:prstGeom prst="rect">
            <a:avLst/>
          </a:prstGeom>
          <a:noFill/>
        </p:spPr>
        <p:txBody>
          <a:bodyPr wrap="square" rtlCol="0">
            <a:spAutoFit/>
          </a:bodyPr>
          <a:lstStyle/>
          <a:p>
            <a:r>
              <a:rPr lang="en-US" sz="800" b="1" dirty="0">
                <a:solidFill>
                  <a:schemeClr val="tx1"/>
                </a:solidFill>
              </a:rPr>
              <a:t>Eversheds Sutherland</a:t>
            </a:r>
            <a:endParaRPr lang="en-US" sz="800" b="0" dirty="0">
              <a:solidFill>
                <a:schemeClr val="tx1"/>
              </a:solidFill>
            </a:endParaRPr>
          </a:p>
        </p:txBody>
      </p:sp>
      <p:sp>
        <p:nvSpPr>
          <p:cNvPr id="27" name="TextBox 26"/>
          <p:cNvSpPr txBox="1"/>
          <p:nvPr userDrawn="1"/>
        </p:nvSpPr>
        <p:spPr>
          <a:xfrm>
            <a:off x="1725279" y="6483807"/>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
        <p:nvSpPr>
          <p:cNvPr id="28" name="Footer Placeholder 2"/>
          <p:cNvSpPr>
            <a:spLocks noGrp="1"/>
          </p:cNvSpPr>
          <p:nvPr>
            <p:ph type="ftr" sz="quarter" idx="17"/>
          </p:nvPr>
        </p:nvSpPr>
        <p:spPr>
          <a:xfrm>
            <a:off x="3246046" y="6483807"/>
            <a:ext cx="7480554" cy="231143"/>
          </a:xfrm>
        </p:spPr>
        <p:txBody>
          <a:bodyPr/>
          <a:lstStyle>
            <a:lvl1pPr>
              <a:defRPr>
                <a:solidFill>
                  <a:schemeClr val="tx1"/>
                </a:solidFill>
              </a:defRPr>
            </a:lvl1pPr>
          </a:lstStyle>
          <a:p>
            <a:endParaRPr lang="en-GB" dirty="0"/>
          </a:p>
        </p:txBody>
      </p:sp>
    </p:spTree>
    <p:extLst>
      <p:ext uri="{BB962C8B-B14F-4D97-AF65-F5344CB8AC3E}">
        <p14:creationId xmlns:p14="http://schemas.microsoft.com/office/powerpoint/2010/main" val="1305091203"/>
      </p:ext>
    </p:extLst>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primary image">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4" y="776288"/>
            <a:ext cx="11040533" cy="369332"/>
          </a:xfrm>
        </p:spPr>
        <p:txBody>
          <a:bodyPr>
            <a:spAutoFit/>
          </a:bodyPr>
          <a:lstStyle>
            <a:lvl1pPr marL="0" indent="0">
              <a:buNone/>
              <a:defRPr b="0" i="0" baseline="0"/>
            </a:lvl1pPr>
          </a:lstStyle>
          <a:p>
            <a:pPr lvl="0"/>
            <a:r>
              <a:rPr lang="en-GB" noProof="0" dirty="0"/>
              <a:t>Click to add sub-heading</a:t>
            </a:r>
          </a:p>
        </p:txBody>
      </p:sp>
      <p:sp>
        <p:nvSpPr>
          <p:cNvPr id="2" name="Heading"/>
          <p:cNvSpPr>
            <a:spLocks noGrp="1"/>
          </p:cNvSpPr>
          <p:nvPr>
            <p:ph type="title" hasCustomPrompt="1"/>
          </p:nvPr>
        </p:nvSpPr>
        <p:spPr>
          <a:xfrm>
            <a:off x="575734" y="380093"/>
            <a:ext cx="11040533" cy="383182"/>
          </a:xfrm>
        </p:spPr>
        <p:txBody>
          <a:bodyPr anchor="ctr">
            <a:spAutoFit/>
          </a:bodyPr>
          <a:lstStyle>
            <a:lvl1pPr>
              <a:defRPr sz="2100" baseline="0"/>
            </a:lvl1pPr>
          </a:lstStyle>
          <a:p>
            <a:r>
              <a:rPr lang="en-GB" noProof="0" dirty="0"/>
              <a:t>Click to add heading</a:t>
            </a:r>
          </a:p>
        </p:txBody>
      </p:sp>
      <p:sp>
        <p:nvSpPr>
          <p:cNvPr id="16" name="Slide Number Placeholder 6"/>
          <p:cNvSpPr>
            <a:spLocks noGrp="1"/>
          </p:cNvSpPr>
          <p:nvPr>
            <p:ph type="sldNum" sz="quarter" idx="16"/>
          </p:nvPr>
        </p:nvSpPr>
        <p:spPr>
          <a:xfrm>
            <a:off x="10726600" y="6441900"/>
            <a:ext cx="1060256" cy="273050"/>
          </a:xfrm>
        </p:spPr>
        <p:txBody>
          <a:bodyPr/>
          <a:lstStyle/>
          <a:p>
            <a:fld id="{03F1EFBE-6FC5-4E3B-A532-A391AE8323A1}" type="slidenum">
              <a:rPr lang="en-GB" smtClean="0"/>
              <a:pPr/>
              <a:t>‹#›</a:t>
            </a:fld>
            <a:endParaRPr lang="en-GB" dirty="0"/>
          </a:p>
        </p:txBody>
      </p:sp>
      <p:sp>
        <p:nvSpPr>
          <p:cNvPr id="5" name="Text Placeholder 4"/>
          <p:cNvSpPr>
            <a:spLocks noGrp="1"/>
          </p:cNvSpPr>
          <p:nvPr>
            <p:ph type="body" sz="quarter" idx="18"/>
          </p:nvPr>
        </p:nvSpPr>
        <p:spPr>
          <a:xfrm>
            <a:off x="575734" y="1282700"/>
            <a:ext cx="5504433" cy="17851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2" name="Primary Image"/>
          <p:cNvSpPr>
            <a:spLocks noGrp="1"/>
          </p:cNvSpPr>
          <p:nvPr>
            <p:ph type="pic" sz="quarter" idx="14" hasCustomPrompt="1"/>
          </p:nvPr>
        </p:nvSpPr>
        <p:spPr>
          <a:xfrm>
            <a:off x="6238504" y="3458371"/>
            <a:ext cx="5377763" cy="707886"/>
          </a:xfrm>
        </p:spPr>
        <p:txBody>
          <a:bodyPr anchor="ctr"/>
          <a:lstStyle>
            <a:lvl1pPr marL="0" indent="0" algn="ctr">
              <a:buNone/>
              <a:defRPr sz="2000" baseline="0"/>
            </a:lvl1pPr>
          </a:lstStyle>
          <a:p>
            <a:r>
              <a:rPr lang="en-GB" noProof="0" dirty="0"/>
              <a:t>Please add a primary image from the Brand Library</a:t>
            </a:r>
          </a:p>
        </p:txBody>
      </p:sp>
      <p:sp>
        <p:nvSpPr>
          <p:cNvPr id="10" name="TextBox 9"/>
          <p:cNvSpPr txBox="1"/>
          <p:nvPr userDrawn="1"/>
        </p:nvSpPr>
        <p:spPr>
          <a:xfrm>
            <a:off x="463592" y="6483807"/>
            <a:ext cx="2112000" cy="215444"/>
          </a:xfrm>
          <a:prstGeom prst="rect">
            <a:avLst/>
          </a:prstGeom>
          <a:noFill/>
        </p:spPr>
        <p:txBody>
          <a:bodyPr wrap="square" rtlCol="0">
            <a:spAutoFit/>
          </a:bodyPr>
          <a:lstStyle/>
          <a:p>
            <a:r>
              <a:rPr lang="en-US" sz="800" b="1" dirty="0">
                <a:solidFill>
                  <a:schemeClr val="tx1"/>
                </a:solidFill>
              </a:rPr>
              <a:t>Eversheds Sutherland</a:t>
            </a:r>
            <a:endParaRPr lang="en-US" sz="800" b="0" dirty="0">
              <a:solidFill>
                <a:schemeClr val="tx1"/>
              </a:solidFill>
            </a:endParaRPr>
          </a:p>
        </p:txBody>
      </p:sp>
      <p:sp>
        <p:nvSpPr>
          <p:cNvPr id="11" name="TextBox 10"/>
          <p:cNvSpPr txBox="1"/>
          <p:nvPr userDrawn="1"/>
        </p:nvSpPr>
        <p:spPr>
          <a:xfrm>
            <a:off x="1725279" y="6483807"/>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
        <p:nvSpPr>
          <p:cNvPr id="15" name="Footer Placeholder 2"/>
          <p:cNvSpPr>
            <a:spLocks noGrp="1"/>
          </p:cNvSpPr>
          <p:nvPr>
            <p:ph type="ftr" sz="quarter" idx="17"/>
          </p:nvPr>
        </p:nvSpPr>
        <p:spPr>
          <a:xfrm>
            <a:off x="3246046" y="6483807"/>
            <a:ext cx="7480554" cy="231143"/>
          </a:xfrm>
        </p:spPr>
        <p:txBody>
          <a:bodyPr/>
          <a:lstStyle>
            <a:lvl1pPr>
              <a:defRPr>
                <a:solidFill>
                  <a:schemeClr val="tx1"/>
                </a:solidFill>
              </a:defRPr>
            </a:lvl1pPr>
          </a:lstStyle>
          <a:p>
            <a:endParaRPr lang="en-GB" dirty="0"/>
          </a:p>
        </p:txBody>
      </p:sp>
    </p:spTree>
    <p:extLst>
      <p:ext uri="{BB962C8B-B14F-4D97-AF65-F5344CB8AC3E}">
        <p14:creationId xmlns:p14="http://schemas.microsoft.com/office/powerpoint/2010/main" val="911941704"/>
      </p:ext>
    </p:extLst>
  </p:cSld>
  <p:clrMapOvr>
    <a:masterClrMapping/>
  </p:clrMapOvr>
  <p:transitio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primary image (2)">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4" y="776288"/>
            <a:ext cx="11040533" cy="369332"/>
          </a:xfrm>
        </p:spPr>
        <p:txBody>
          <a:bodyPr>
            <a:spAutoFit/>
          </a:bodyPr>
          <a:lstStyle>
            <a:lvl1pPr marL="0" indent="0">
              <a:buNone/>
              <a:defRPr b="0" i="0" baseline="0"/>
            </a:lvl1pPr>
          </a:lstStyle>
          <a:p>
            <a:pPr lvl="0"/>
            <a:r>
              <a:rPr lang="en-GB" noProof="0" dirty="0"/>
              <a:t>Click to add sub-heading</a:t>
            </a:r>
          </a:p>
        </p:txBody>
      </p:sp>
      <p:sp>
        <p:nvSpPr>
          <p:cNvPr id="2" name="Heading"/>
          <p:cNvSpPr>
            <a:spLocks noGrp="1"/>
          </p:cNvSpPr>
          <p:nvPr>
            <p:ph type="title" hasCustomPrompt="1"/>
          </p:nvPr>
        </p:nvSpPr>
        <p:spPr>
          <a:xfrm>
            <a:off x="575734" y="380093"/>
            <a:ext cx="11040533" cy="383182"/>
          </a:xfrm>
        </p:spPr>
        <p:txBody>
          <a:bodyPr anchor="ctr">
            <a:spAutoFit/>
          </a:bodyPr>
          <a:lstStyle>
            <a:lvl1pPr>
              <a:defRPr sz="2100" baseline="0"/>
            </a:lvl1pPr>
          </a:lstStyle>
          <a:p>
            <a:r>
              <a:rPr lang="en-GB" noProof="0" dirty="0"/>
              <a:t>Click to add heading</a:t>
            </a:r>
          </a:p>
        </p:txBody>
      </p:sp>
      <p:sp>
        <p:nvSpPr>
          <p:cNvPr id="16" name="Slide Number Placeholder 6"/>
          <p:cNvSpPr>
            <a:spLocks noGrp="1"/>
          </p:cNvSpPr>
          <p:nvPr>
            <p:ph type="sldNum" sz="quarter" idx="16"/>
          </p:nvPr>
        </p:nvSpPr>
        <p:spPr>
          <a:xfrm>
            <a:off x="10726600" y="6441900"/>
            <a:ext cx="1060256" cy="273050"/>
          </a:xfrm>
        </p:spPr>
        <p:txBody>
          <a:bodyPr/>
          <a:lstStyle/>
          <a:p>
            <a:fld id="{03F1EFBE-6FC5-4E3B-A532-A391AE8323A1}" type="slidenum">
              <a:rPr lang="en-GB" smtClean="0"/>
              <a:pPr/>
              <a:t>‹#›</a:t>
            </a:fld>
            <a:endParaRPr lang="en-GB" dirty="0"/>
          </a:p>
        </p:txBody>
      </p:sp>
      <p:sp>
        <p:nvSpPr>
          <p:cNvPr id="5" name="Text Placeholder 4"/>
          <p:cNvSpPr>
            <a:spLocks noGrp="1"/>
          </p:cNvSpPr>
          <p:nvPr>
            <p:ph type="body" sz="quarter" idx="18"/>
          </p:nvPr>
        </p:nvSpPr>
        <p:spPr>
          <a:xfrm>
            <a:off x="575734" y="1282700"/>
            <a:ext cx="11040532" cy="17851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2" name="Primary Image"/>
          <p:cNvSpPr>
            <a:spLocks noGrp="1"/>
          </p:cNvSpPr>
          <p:nvPr>
            <p:ph type="pic" sz="quarter" idx="14" hasCustomPrompt="1"/>
          </p:nvPr>
        </p:nvSpPr>
        <p:spPr>
          <a:xfrm>
            <a:off x="5494318" y="4141898"/>
            <a:ext cx="6121949" cy="707886"/>
          </a:xfrm>
        </p:spPr>
        <p:txBody>
          <a:bodyPr anchor="ctr"/>
          <a:lstStyle>
            <a:lvl1pPr marL="0" indent="0" algn="ctr">
              <a:buNone/>
              <a:defRPr sz="2000" baseline="0"/>
            </a:lvl1pPr>
          </a:lstStyle>
          <a:p>
            <a:r>
              <a:rPr lang="en-GB" noProof="0" dirty="0"/>
              <a:t>Please add a primary image from the Brand Library</a:t>
            </a:r>
          </a:p>
        </p:txBody>
      </p:sp>
      <p:sp>
        <p:nvSpPr>
          <p:cNvPr id="10" name="TextBox 9"/>
          <p:cNvSpPr txBox="1"/>
          <p:nvPr userDrawn="1"/>
        </p:nvSpPr>
        <p:spPr>
          <a:xfrm>
            <a:off x="463592" y="6483807"/>
            <a:ext cx="2112000" cy="215444"/>
          </a:xfrm>
          <a:prstGeom prst="rect">
            <a:avLst/>
          </a:prstGeom>
          <a:noFill/>
        </p:spPr>
        <p:txBody>
          <a:bodyPr wrap="square" rtlCol="0">
            <a:spAutoFit/>
          </a:bodyPr>
          <a:lstStyle/>
          <a:p>
            <a:r>
              <a:rPr lang="en-US" sz="800" b="1" dirty="0">
                <a:solidFill>
                  <a:schemeClr val="tx1"/>
                </a:solidFill>
              </a:rPr>
              <a:t>Eversheds Sutherland</a:t>
            </a:r>
            <a:endParaRPr lang="en-US" sz="800" b="0" dirty="0">
              <a:solidFill>
                <a:schemeClr val="tx1"/>
              </a:solidFill>
            </a:endParaRPr>
          </a:p>
        </p:txBody>
      </p:sp>
      <p:sp>
        <p:nvSpPr>
          <p:cNvPr id="11" name="TextBox 10"/>
          <p:cNvSpPr txBox="1"/>
          <p:nvPr userDrawn="1"/>
        </p:nvSpPr>
        <p:spPr>
          <a:xfrm>
            <a:off x="1725279" y="6483807"/>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
        <p:nvSpPr>
          <p:cNvPr id="15" name="Footer Placeholder 2"/>
          <p:cNvSpPr>
            <a:spLocks noGrp="1"/>
          </p:cNvSpPr>
          <p:nvPr>
            <p:ph type="ftr" sz="quarter" idx="17"/>
          </p:nvPr>
        </p:nvSpPr>
        <p:spPr>
          <a:xfrm>
            <a:off x="3246046" y="6483807"/>
            <a:ext cx="7480554" cy="231143"/>
          </a:xfrm>
        </p:spPr>
        <p:txBody>
          <a:bodyPr/>
          <a:lstStyle>
            <a:lvl1pPr>
              <a:defRPr>
                <a:solidFill>
                  <a:schemeClr val="tx1"/>
                </a:solidFill>
              </a:defRPr>
            </a:lvl1pPr>
          </a:lstStyle>
          <a:p>
            <a:endParaRPr lang="en-GB" dirty="0"/>
          </a:p>
        </p:txBody>
      </p:sp>
    </p:spTree>
    <p:extLst>
      <p:ext uri="{BB962C8B-B14F-4D97-AF65-F5344CB8AC3E}">
        <p14:creationId xmlns:p14="http://schemas.microsoft.com/office/powerpoint/2010/main" val="779827306"/>
      </p:ext>
    </p:extLst>
  </p:cSld>
  <p:clrMapOvr>
    <a:masterClrMapping/>
  </p:clrMapOvr>
  <p:transition>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slide - side image 2">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3" y="776288"/>
            <a:ext cx="11211123" cy="369332"/>
          </a:xfrm>
        </p:spPr>
        <p:txBody>
          <a:bodyPr wrap="square">
            <a:spAutoFit/>
          </a:bodyPr>
          <a:lstStyle>
            <a:lvl1pPr marL="0" indent="0">
              <a:buNone/>
              <a:defRPr baseline="0"/>
            </a:lvl1pPr>
          </a:lstStyle>
          <a:p>
            <a:pPr lvl="0"/>
            <a:r>
              <a:rPr lang="en-GB" noProof="0" dirty="0"/>
              <a:t>Click to add sub-heading</a:t>
            </a:r>
          </a:p>
        </p:txBody>
      </p:sp>
      <p:sp>
        <p:nvSpPr>
          <p:cNvPr id="2" name="Heading"/>
          <p:cNvSpPr>
            <a:spLocks noGrp="1"/>
          </p:cNvSpPr>
          <p:nvPr>
            <p:ph type="title" hasCustomPrompt="1"/>
          </p:nvPr>
        </p:nvSpPr>
        <p:spPr>
          <a:xfrm>
            <a:off x="575733" y="380093"/>
            <a:ext cx="11211123" cy="383182"/>
          </a:xfrm>
        </p:spPr>
        <p:txBody>
          <a:bodyPr wrap="square" anchor="ctr">
            <a:spAutoFit/>
          </a:bodyPr>
          <a:lstStyle>
            <a:lvl1pPr>
              <a:defRPr sz="2100" baseline="0"/>
            </a:lvl1pPr>
          </a:lstStyle>
          <a:p>
            <a:r>
              <a:rPr lang="en-GB" noProof="0" dirty="0"/>
              <a:t>Click to add heading</a:t>
            </a:r>
          </a:p>
        </p:txBody>
      </p:sp>
      <p:sp>
        <p:nvSpPr>
          <p:cNvPr id="10" name="Content Placeholder 9"/>
          <p:cNvSpPr>
            <a:spLocks noGrp="1"/>
          </p:cNvSpPr>
          <p:nvPr>
            <p:ph sz="quarter" idx="14"/>
          </p:nvPr>
        </p:nvSpPr>
        <p:spPr>
          <a:xfrm>
            <a:off x="575734" y="1276350"/>
            <a:ext cx="6238953" cy="1785104"/>
          </a:xfrm>
        </p:spPr>
        <p:txBody>
          <a:bodyPr wrap="square">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Number Placeholder 6"/>
          <p:cNvSpPr>
            <a:spLocks noGrp="1"/>
          </p:cNvSpPr>
          <p:nvPr>
            <p:ph type="sldNum" sz="quarter" idx="16"/>
          </p:nvPr>
        </p:nvSpPr>
        <p:spPr>
          <a:xfrm>
            <a:off x="10726600" y="6441900"/>
            <a:ext cx="1060256" cy="273050"/>
          </a:xfrm>
        </p:spPr>
        <p:txBody>
          <a:bodyPr/>
          <a:lstStyle/>
          <a:p>
            <a:fld id="{03F1EFBE-6FC5-4E3B-A532-A391AE8323A1}" type="slidenum">
              <a:rPr lang="en-GB" smtClean="0"/>
              <a:pPr/>
              <a:t>‹#›</a:t>
            </a:fld>
            <a:endParaRPr lang="en-GB" dirty="0"/>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t="5818" b="19589"/>
          <a:stretch/>
        </p:blipFill>
        <p:spPr>
          <a:xfrm>
            <a:off x="7105741" y="3864988"/>
            <a:ext cx="4680000" cy="2340000"/>
          </a:xfrm>
          <a:prstGeom prst="rect">
            <a:avLst/>
          </a:prstGeom>
          <a:noFill/>
          <a:ln>
            <a:noFill/>
          </a:ln>
        </p:spPr>
      </p:pic>
      <p:pic>
        <p:nvPicPr>
          <p:cNvPr id="17" name="Picture 16"/>
          <p:cNvPicPr>
            <a:picLocks noChangeAspect="1"/>
          </p:cNvPicPr>
          <p:nvPr userDrawn="1"/>
        </p:nvPicPr>
        <p:blipFill rotWithShape="1">
          <a:blip r:embed="rId3" cstate="email">
            <a:extLst>
              <a:ext uri="{28A0092B-C50C-407E-A947-70E740481C1C}">
                <a14:useLocalDpi xmlns:a14="http://schemas.microsoft.com/office/drawing/2010/main"/>
              </a:ext>
            </a:extLst>
          </a:blip>
          <a:srcRect b="25000"/>
          <a:stretch/>
        </p:blipFill>
        <p:spPr>
          <a:xfrm>
            <a:off x="7104116" y="1248825"/>
            <a:ext cx="4680000" cy="2340000"/>
          </a:xfrm>
          <a:prstGeom prst="rect">
            <a:avLst/>
          </a:prstGeom>
          <a:noFill/>
          <a:ln>
            <a:noFill/>
          </a:ln>
        </p:spPr>
      </p:pic>
      <p:sp>
        <p:nvSpPr>
          <p:cNvPr id="4" name="TextBox 3">
            <a:extLst>
              <a:ext uri="{FF2B5EF4-FFF2-40B4-BE49-F238E27FC236}">
                <a16:creationId xmlns:a16="http://schemas.microsoft.com/office/drawing/2014/main" id="{E2C6FF59-0B8C-4560-EEB7-F0F29063992D}"/>
              </a:ext>
            </a:extLst>
          </p:cNvPr>
          <p:cNvSpPr txBox="1"/>
          <p:nvPr userDrawn="1"/>
        </p:nvSpPr>
        <p:spPr>
          <a:xfrm>
            <a:off x="2894836" y="6483807"/>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
        <p:nvSpPr>
          <p:cNvPr id="5" name="TextBox 4">
            <a:extLst>
              <a:ext uri="{FF2B5EF4-FFF2-40B4-BE49-F238E27FC236}">
                <a16:creationId xmlns:a16="http://schemas.microsoft.com/office/drawing/2014/main" id="{1A9385D4-E2E6-539E-511A-4DDFEBB8AB13}"/>
              </a:ext>
            </a:extLst>
          </p:cNvPr>
          <p:cNvSpPr txBox="1"/>
          <p:nvPr userDrawn="1"/>
        </p:nvSpPr>
        <p:spPr>
          <a:xfrm>
            <a:off x="463591" y="6483807"/>
            <a:ext cx="2560163" cy="215444"/>
          </a:xfrm>
          <a:prstGeom prst="rect">
            <a:avLst/>
          </a:prstGeom>
          <a:noFill/>
        </p:spPr>
        <p:txBody>
          <a:bodyPr wrap="square" rtlCol="0">
            <a:spAutoFit/>
          </a:bodyPr>
          <a:lstStyle/>
          <a:p>
            <a:r>
              <a:rPr lang="en-US" sz="800" b="1" dirty="0"/>
              <a:t>Eversheds Sutherland  | Föreningen BKK</a:t>
            </a:r>
          </a:p>
        </p:txBody>
      </p:sp>
    </p:spTree>
    <p:extLst>
      <p:ext uri="{BB962C8B-B14F-4D97-AF65-F5344CB8AC3E}">
        <p14:creationId xmlns:p14="http://schemas.microsoft.com/office/powerpoint/2010/main" val="1961925850"/>
      </p:ext>
    </p:extLst>
  </p:cSld>
  <p:clrMapOvr>
    <a:masterClrMapping/>
  </p:clrMapOvr>
  <p:transition>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slide - bottom image 2">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4" y="776288"/>
            <a:ext cx="11040533" cy="369332"/>
          </a:xfrm>
        </p:spPr>
        <p:txBody>
          <a:bodyPr>
            <a:spAutoFit/>
          </a:bodyPr>
          <a:lstStyle>
            <a:lvl1pPr marL="0" indent="0">
              <a:buNone/>
              <a:defRPr baseline="0"/>
            </a:lvl1pPr>
          </a:lstStyle>
          <a:p>
            <a:pPr lvl="0"/>
            <a:r>
              <a:rPr lang="en-GB" noProof="0" dirty="0"/>
              <a:t>Click to add sub-heading</a:t>
            </a:r>
          </a:p>
        </p:txBody>
      </p:sp>
      <p:sp>
        <p:nvSpPr>
          <p:cNvPr id="2" name="Heading"/>
          <p:cNvSpPr>
            <a:spLocks noGrp="1"/>
          </p:cNvSpPr>
          <p:nvPr>
            <p:ph type="title" hasCustomPrompt="1"/>
          </p:nvPr>
        </p:nvSpPr>
        <p:spPr>
          <a:xfrm>
            <a:off x="575734" y="380093"/>
            <a:ext cx="11040533" cy="383182"/>
          </a:xfrm>
        </p:spPr>
        <p:txBody>
          <a:bodyPr anchor="ctr">
            <a:spAutoFit/>
          </a:bodyPr>
          <a:lstStyle>
            <a:lvl1pPr>
              <a:defRPr sz="2100" baseline="0"/>
            </a:lvl1pPr>
          </a:lstStyle>
          <a:p>
            <a:r>
              <a:rPr lang="en-GB" noProof="0" dirty="0"/>
              <a:t>Click to add heading</a:t>
            </a:r>
          </a:p>
        </p:txBody>
      </p:sp>
      <p:sp>
        <p:nvSpPr>
          <p:cNvPr id="10" name="Content Placeholder 9"/>
          <p:cNvSpPr>
            <a:spLocks noGrp="1"/>
          </p:cNvSpPr>
          <p:nvPr>
            <p:ph sz="quarter" idx="14"/>
          </p:nvPr>
        </p:nvSpPr>
        <p:spPr>
          <a:xfrm>
            <a:off x="575734" y="1276350"/>
            <a:ext cx="11040533" cy="1785104"/>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Number Placeholder 6"/>
          <p:cNvSpPr>
            <a:spLocks noGrp="1"/>
          </p:cNvSpPr>
          <p:nvPr>
            <p:ph type="sldNum" sz="quarter" idx="16"/>
          </p:nvPr>
        </p:nvSpPr>
        <p:spPr>
          <a:xfrm>
            <a:off x="10726600" y="6441900"/>
            <a:ext cx="1060256" cy="273050"/>
          </a:xfrm>
        </p:spPr>
        <p:txBody>
          <a:bodyPr/>
          <a:lstStyle/>
          <a:p>
            <a:fld id="{03F1EFBE-6FC5-4E3B-A532-A391AE8323A1}" type="slidenum">
              <a:rPr lang="en-GB" smtClean="0"/>
              <a:pPr/>
              <a:t>‹#›</a:t>
            </a:fld>
            <a:endParaRPr lang="en-GB" dirty="0"/>
          </a:p>
        </p:txBody>
      </p:sp>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b="25202"/>
          <a:stretch/>
        </p:blipFill>
        <p:spPr>
          <a:xfrm>
            <a:off x="575733" y="3950344"/>
            <a:ext cx="5342400" cy="2397600"/>
          </a:xfrm>
          <a:prstGeom prst="rect">
            <a:avLst/>
          </a:prstGeom>
          <a:noFill/>
          <a:ln>
            <a:noFill/>
          </a:ln>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b="26844"/>
          <a:stretch/>
        </p:blipFill>
        <p:spPr>
          <a:xfrm>
            <a:off x="6273599" y="3943080"/>
            <a:ext cx="5342400" cy="2397600"/>
          </a:xfrm>
          <a:prstGeom prst="rect">
            <a:avLst/>
          </a:prstGeom>
          <a:noFill/>
          <a:ln>
            <a:noFill/>
          </a:ln>
        </p:spPr>
      </p:pic>
      <p:sp>
        <p:nvSpPr>
          <p:cNvPr id="4" name="TextBox 3">
            <a:extLst>
              <a:ext uri="{FF2B5EF4-FFF2-40B4-BE49-F238E27FC236}">
                <a16:creationId xmlns:a16="http://schemas.microsoft.com/office/drawing/2014/main" id="{4427DAA3-F7E7-62B2-56D8-17DEF460FE51}"/>
              </a:ext>
            </a:extLst>
          </p:cNvPr>
          <p:cNvSpPr txBox="1"/>
          <p:nvPr userDrawn="1"/>
        </p:nvSpPr>
        <p:spPr>
          <a:xfrm>
            <a:off x="2842881" y="6483807"/>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
        <p:nvSpPr>
          <p:cNvPr id="5" name="TextBox 4">
            <a:extLst>
              <a:ext uri="{FF2B5EF4-FFF2-40B4-BE49-F238E27FC236}">
                <a16:creationId xmlns:a16="http://schemas.microsoft.com/office/drawing/2014/main" id="{037B7D7D-1492-B483-0FD0-2AF8867D7E21}"/>
              </a:ext>
            </a:extLst>
          </p:cNvPr>
          <p:cNvSpPr txBox="1"/>
          <p:nvPr userDrawn="1"/>
        </p:nvSpPr>
        <p:spPr>
          <a:xfrm>
            <a:off x="463591" y="6483807"/>
            <a:ext cx="2560163" cy="215444"/>
          </a:xfrm>
          <a:prstGeom prst="rect">
            <a:avLst/>
          </a:prstGeom>
          <a:noFill/>
        </p:spPr>
        <p:txBody>
          <a:bodyPr wrap="square" rtlCol="0">
            <a:spAutoFit/>
          </a:bodyPr>
          <a:lstStyle/>
          <a:p>
            <a:r>
              <a:rPr lang="en-US" sz="800" b="1" dirty="0"/>
              <a:t>Eversheds Sutherland  | Föreningen BKK</a:t>
            </a:r>
          </a:p>
        </p:txBody>
      </p:sp>
    </p:spTree>
    <p:extLst>
      <p:ext uri="{BB962C8B-B14F-4D97-AF65-F5344CB8AC3E}">
        <p14:creationId xmlns:p14="http://schemas.microsoft.com/office/powerpoint/2010/main" val="2712775035"/>
      </p:ext>
    </p:extLst>
  </p:cSld>
  <p:clrMapOvr>
    <a:masterClrMapping/>
  </p:clrMapOvr>
  <p:transition>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se study ">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t="12069" b="12069"/>
          <a:stretch/>
        </p:blipFill>
        <p:spPr>
          <a:xfrm>
            <a:off x="-48816" y="0"/>
            <a:ext cx="12192000" cy="6858000"/>
          </a:xfrm>
          <a:prstGeom prst="rect">
            <a:avLst/>
          </a:prstGeom>
          <a:noFill/>
          <a:ln>
            <a:noFill/>
          </a:ln>
        </p:spPr>
      </p:pic>
      <p:sp>
        <p:nvSpPr>
          <p:cNvPr id="4" name="Rectangle 3"/>
          <p:cNvSpPr/>
          <p:nvPr userDrawn="1"/>
        </p:nvSpPr>
        <p:spPr>
          <a:xfrm>
            <a:off x="309351" y="259308"/>
            <a:ext cx="9007523" cy="6093035"/>
          </a:xfrm>
          <a:prstGeom prst="rect">
            <a:avLst/>
          </a:prstGeom>
          <a:solidFill>
            <a:srgbClr val="FFFFFF">
              <a:alpha val="69804"/>
            </a:srgb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Sub-heading"/>
          <p:cNvSpPr>
            <a:spLocks noGrp="1"/>
          </p:cNvSpPr>
          <p:nvPr>
            <p:ph type="body" sz="quarter" idx="10" hasCustomPrompt="1"/>
          </p:nvPr>
        </p:nvSpPr>
        <p:spPr>
          <a:xfrm>
            <a:off x="575734" y="738188"/>
            <a:ext cx="8741140" cy="369332"/>
          </a:xfrm>
        </p:spPr>
        <p:txBody>
          <a:bodyPr/>
          <a:lstStyle>
            <a:lvl1pPr marL="0" indent="0">
              <a:buNone/>
              <a:defRPr baseline="0">
                <a:solidFill>
                  <a:schemeClr val="tx1"/>
                </a:solidFill>
              </a:defRPr>
            </a:lvl1pPr>
          </a:lstStyle>
          <a:p>
            <a:pPr lvl="0"/>
            <a:r>
              <a:rPr lang="en-GB" noProof="0" dirty="0"/>
              <a:t>Click to add sub-heading</a:t>
            </a:r>
          </a:p>
        </p:txBody>
      </p:sp>
      <p:sp>
        <p:nvSpPr>
          <p:cNvPr id="2" name="Heading"/>
          <p:cNvSpPr>
            <a:spLocks noGrp="1"/>
          </p:cNvSpPr>
          <p:nvPr>
            <p:ph type="title"/>
          </p:nvPr>
        </p:nvSpPr>
        <p:spPr>
          <a:xfrm>
            <a:off x="575734" y="404814"/>
            <a:ext cx="8741140" cy="333374"/>
          </a:xfrm>
        </p:spPr>
        <p:txBody>
          <a:bodyPr anchor="ctr">
            <a:noAutofit/>
          </a:bodyPr>
          <a:lstStyle>
            <a:lvl1pPr>
              <a:defRPr sz="2100" baseline="0"/>
            </a:lvl1pPr>
          </a:lstStyle>
          <a:p>
            <a:endParaRPr lang="en-GB" noProof="0" dirty="0"/>
          </a:p>
        </p:txBody>
      </p:sp>
      <p:sp>
        <p:nvSpPr>
          <p:cNvPr id="10" name="Content Placeholder 9"/>
          <p:cNvSpPr>
            <a:spLocks noGrp="1"/>
          </p:cNvSpPr>
          <p:nvPr>
            <p:ph sz="quarter" idx="14"/>
          </p:nvPr>
        </p:nvSpPr>
        <p:spPr>
          <a:xfrm>
            <a:off x="575734" y="1276350"/>
            <a:ext cx="8741140" cy="1785104"/>
          </a:xfrm>
        </p:spPr>
        <p:txBody>
          <a:bodyPr wrap="square">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Slide Number Placeholder 6"/>
          <p:cNvSpPr>
            <a:spLocks noGrp="1"/>
          </p:cNvSpPr>
          <p:nvPr>
            <p:ph type="sldNum" sz="quarter" idx="15"/>
          </p:nvPr>
        </p:nvSpPr>
        <p:spPr>
          <a:xfrm>
            <a:off x="10726600" y="6441900"/>
            <a:ext cx="1060256" cy="273050"/>
          </a:xfrm>
        </p:spPr>
        <p:txBody>
          <a:bodyPr/>
          <a:lstStyle>
            <a:lvl1pPr>
              <a:defRPr>
                <a:solidFill>
                  <a:schemeClr val="bg1"/>
                </a:solidFill>
              </a:defRPr>
            </a:lvl1pPr>
          </a:lstStyle>
          <a:p>
            <a:fld id="{03F1EFBE-6FC5-4E3B-A532-A391AE8323A1}" type="slidenum">
              <a:rPr lang="en-GB" smtClean="0"/>
              <a:pPr/>
              <a:t>‹#›</a:t>
            </a:fld>
            <a:endParaRPr lang="en-GB" dirty="0"/>
          </a:p>
        </p:txBody>
      </p:sp>
      <p:sp>
        <p:nvSpPr>
          <p:cNvPr id="16" name="TextBox 15"/>
          <p:cNvSpPr txBox="1"/>
          <p:nvPr userDrawn="1"/>
        </p:nvSpPr>
        <p:spPr>
          <a:xfrm>
            <a:off x="2930630" y="6479489"/>
            <a:ext cx="2002209" cy="215444"/>
          </a:xfrm>
          <a:prstGeom prst="rect">
            <a:avLst/>
          </a:prstGeom>
          <a:noFill/>
        </p:spPr>
        <p:txBody>
          <a:bodyPr wrap="square" rtlCol="0">
            <a:spAutoFit/>
          </a:bodyPr>
          <a:lstStyle/>
          <a:p>
            <a:r>
              <a:rPr lang="en-US" sz="800" b="1" dirty="0">
                <a:solidFill>
                  <a:schemeClr val="bg1"/>
                </a:solidFill>
              </a:rPr>
              <a:t>|</a:t>
            </a:r>
            <a:r>
              <a:rPr lang="en-GB" sz="800" b="1" dirty="0">
                <a:solidFill>
                  <a:schemeClr val="bg1"/>
                </a:solidFill>
              </a:rPr>
              <a:t> </a:t>
            </a:r>
            <a:fld id="{106CF2B4-4E8A-4799-A9DB-90672FD027BF}" type="datetime3">
              <a:rPr lang="en-US" sz="800" b="1" smtClean="0">
                <a:solidFill>
                  <a:schemeClr val="bg1"/>
                </a:solidFill>
              </a:rPr>
              <a:t>10 February 2025</a:t>
            </a:fld>
            <a:r>
              <a:rPr lang="en-GB" sz="800" b="1" dirty="0">
                <a:solidFill>
                  <a:schemeClr val="bg1"/>
                </a:solidFill>
              </a:rPr>
              <a:t> |</a:t>
            </a:r>
            <a:endParaRPr lang="en-US" sz="800" b="0" dirty="0">
              <a:solidFill>
                <a:schemeClr val="bg1"/>
              </a:solidFill>
            </a:endParaRPr>
          </a:p>
        </p:txBody>
      </p:sp>
      <p:sp>
        <p:nvSpPr>
          <p:cNvPr id="3" name="TextBox 2">
            <a:extLst>
              <a:ext uri="{FF2B5EF4-FFF2-40B4-BE49-F238E27FC236}">
                <a16:creationId xmlns:a16="http://schemas.microsoft.com/office/drawing/2014/main" id="{DD59D78E-336D-0C32-2963-5B47B083C612}"/>
              </a:ext>
            </a:extLst>
          </p:cNvPr>
          <p:cNvSpPr txBox="1"/>
          <p:nvPr userDrawn="1"/>
        </p:nvSpPr>
        <p:spPr>
          <a:xfrm>
            <a:off x="463591" y="6483807"/>
            <a:ext cx="2560163" cy="215444"/>
          </a:xfrm>
          <a:prstGeom prst="rect">
            <a:avLst/>
          </a:prstGeom>
          <a:noFill/>
        </p:spPr>
        <p:txBody>
          <a:bodyPr wrap="square" rtlCol="0">
            <a:spAutoFit/>
          </a:bodyPr>
          <a:lstStyle/>
          <a:p>
            <a:r>
              <a:rPr lang="en-US" sz="800" b="1" dirty="0">
                <a:solidFill>
                  <a:srgbClr val="FFFFFF"/>
                </a:solidFill>
              </a:rPr>
              <a:t>Eversheds Sutherland  | Föreningen BKK</a:t>
            </a:r>
          </a:p>
        </p:txBody>
      </p:sp>
    </p:spTree>
    <p:extLst>
      <p:ext uri="{BB962C8B-B14F-4D97-AF65-F5344CB8AC3E}">
        <p14:creationId xmlns:p14="http://schemas.microsoft.com/office/powerpoint/2010/main" val="707009606"/>
      </p:ext>
    </p:extLst>
  </p:cSld>
  <p:clrMapOvr>
    <a:masterClrMapping/>
  </p:clrMapOvr>
  <p:transition>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4" y="738188"/>
            <a:ext cx="11040533" cy="377825"/>
          </a:xfrm>
        </p:spPr>
        <p:txBody>
          <a:bodyPr/>
          <a:lstStyle>
            <a:lvl1pPr marL="0" indent="0">
              <a:buNone/>
              <a:defRPr baseline="0">
                <a:solidFill>
                  <a:schemeClr val="tx1"/>
                </a:solidFill>
              </a:defRPr>
            </a:lvl1pPr>
          </a:lstStyle>
          <a:p>
            <a:pPr lvl="0"/>
            <a:r>
              <a:rPr lang="en-GB" noProof="0" dirty="0"/>
              <a:t>Click to add sub-heading</a:t>
            </a:r>
          </a:p>
        </p:txBody>
      </p:sp>
      <p:sp>
        <p:nvSpPr>
          <p:cNvPr id="2" name="Heading"/>
          <p:cNvSpPr>
            <a:spLocks noGrp="1"/>
          </p:cNvSpPr>
          <p:nvPr>
            <p:ph type="title"/>
          </p:nvPr>
        </p:nvSpPr>
        <p:spPr>
          <a:xfrm>
            <a:off x="575734" y="404814"/>
            <a:ext cx="11040533" cy="333741"/>
          </a:xfrm>
        </p:spPr>
        <p:txBody>
          <a:bodyPr anchor="ctr">
            <a:noAutofit/>
          </a:bodyPr>
          <a:lstStyle>
            <a:lvl1pPr>
              <a:defRPr sz="2100" baseline="0"/>
            </a:lvl1pPr>
          </a:lstStyle>
          <a:p>
            <a:endParaRPr lang="en-GB" noProof="0" dirty="0"/>
          </a:p>
        </p:txBody>
      </p:sp>
      <p:sp>
        <p:nvSpPr>
          <p:cNvPr id="14"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4" name="TextBox 3">
            <a:extLst>
              <a:ext uri="{FF2B5EF4-FFF2-40B4-BE49-F238E27FC236}">
                <a16:creationId xmlns:a16="http://schemas.microsoft.com/office/drawing/2014/main" id="{86EC0BF8-4DAD-ECBF-A7D8-78318306791B}"/>
              </a:ext>
            </a:extLst>
          </p:cNvPr>
          <p:cNvSpPr txBox="1"/>
          <p:nvPr userDrawn="1"/>
        </p:nvSpPr>
        <p:spPr>
          <a:xfrm>
            <a:off x="3040310" y="6483807"/>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
        <p:nvSpPr>
          <p:cNvPr id="6" name="TextBox 5">
            <a:extLst>
              <a:ext uri="{FF2B5EF4-FFF2-40B4-BE49-F238E27FC236}">
                <a16:creationId xmlns:a16="http://schemas.microsoft.com/office/drawing/2014/main" id="{E02A4DD0-CE29-3FE0-3322-C6CF441D462C}"/>
              </a:ext>
            </a:extLst>
          </p:cNvPr>
          <p:cNvSpPr txBox="1"/>
          <p:nvPr userDrawn="1"/>
        </p:nvSpPr>
        <p:spPr>
          <a:xfrm>
            <a:off x="463591" y="6483807"/>
            <a:ext cx="2560163" cy="215444"/>
          </a:xfrm>
          <a:prstGeom prst="rect">
            <a:avLst/>
          </a:prstGeom>
          <a:noFill/>
        </p:spPr>
        <p:txBody>
          <a:bodyPr wrap="square" rtlCol="0">
            <a:spAutoFit/>
          </a:bodyPr>
          <a:lstStyle/>
          <a:p>
            <a:r>
              <a:rPr lang="en-US" sz="800" b="1" dirty="0"/>
              <a:t>Eversheds Sutherland  | Föreningen BKK</a:t>
            </a:r>
          </a:p>
        </p:txBody>
      </p:sp>
    </p:spTree>
    <p:extLst>
      <p:ext uri="{BB962C8B-B14F-4D97-AF65-F5344CB8AC3E}">
        <p14:creationId xmlns:p14="http://schemas.microsoft.com/office/powerpoint/2010/main" val="2502263863"/>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s Slid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628741" y="1233488"/>
            <a:ext cx="11040533" cy="723275"/>
          </a:xfrm>
        </p:spPr>
        <p:txBody>
          <a:bodyPr/>
          <a:lstStyle>
            <a:lvl1pPr marL="360363" indent="-360363">
              <a:buClr>
                <a:schemeClr val="accent1"/>
              </a:buClr>
              <a:buFont typeface="+mj-lt"/>
              <a:buAutoNum type="arabicPeriod"/>
              <a:defRPr b="0">
                <a:solidFill>
                  <a:schemeClr val="tx1"/>
                </a:solidFill>
              </a:defRPr>
            </a:lvl1pPr>
            <a:lvl2pPr marL="623888" indent="-280988">
              <a:buClr>
                <a:schemeClr val="accent1"/>
              </a:buClr>
              <a:buFont typeface="Verdana" panose="020B0604030504040204" pitchFamily="34" charset="0"/>
              <a:buChar char="−"/>
              <a:defRPr baseline="0">
                <a:solidFill>
                  <a:schemeClr val="tx1"/>
                </a:solidFill>
              </a:defRPr>
            </a:lvl2pPr>
          </a:lstStyle>
          <a:p>
            <a:pPr lvl="0"/>
            <a:r>
              <a:rPr lang="en-US" dirty="0"/>
              <a:t>Click to add item here</a:t>
            </a:r>
          </a:p>
          <a:p>
            <a:pPr lvl="1"/>
            <a:r>
              <a:rPr lang="en-US" dirty="0"/>
              <a:t>Sub item runs here</a:t>
            </a:r>
          </a:p>
        </p:txBody>
      </p:sp>
      <p:sp>
        <p:nvSpPr>
          <p:cNvPr id="2" name="Heading"/>
          <p:cNvSpPr>
            <a:spLocks noGrp="1"/>
          </p:cNvSpPr>
          <p:nvPr>
            <p:ph type="title" hasCustomPrompt="1"/>
          </p:nvPr>
        </p:nvSpPr>
        <p:spPr>
          <a:xfrm>
            <a:off x="575734" y="404814"/>
            <a:ext cx="11040533" cy="333741"/>
          </a:xfrm>
        </p:spPr>
        <p:txBody>
          <a:bodyPr anchor="ctr">
            <a:noAutofit/>
          </a:bodyPr>
          <a:lstStyle>
            <a:lvl1pPr>
              <a:defRPr sz="2100" baseline="0">
                <a:solidFill>
                  <a:schemeClr val="accent1"/>
                </a:solidFill>
              </a:defRPr>
            </a:lvl1pPr>
          </a:lstStyle>
          <a:p>
            <a:r>
              <a:rPr lang="en-US" dirty="0"/>
              <a:t>Click to add Contents heading</a:t>
            </a:r>
          </a:p>
        </p:txBody>
      </p:sp>
      <p:sp>
        <p:nvSpPr>
          <p:cNvPr id="13"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0" name="TextBox 9"/>
          <p:cNvSpPr txBox="1"/>
          <p:nvPr userDrawn="1"/>
        </p:nvSpPr>
        <p:spPr>
          <a:xfrm>
            <a:off x="2797262" y="6480268"/>
            <a:ext cx="2002209" cy="215444"/>
          </a:xfrm>
          <a:prstGeom prst="rect">
            <a:avLst/>
          </a:prstGeom>
          <a:noFill/>
        </p:spPr>
        <p:txBody>
          <a:bodyPr wrap="square" rtlCol="0">
            <a:spAutoFit/>
          </a:bodyPr>
          <a:lstStyle/>
          <a:p>
            <a:r>
              <a:rPr lang="en-US" sz="800" b="1" dirty="0"/>
              <a:t>|</a:t>
            </a:r>
            <a:r>
              <a:rPr lang="en-GB" sz="800" b="1" dirty="0"/>
              <a:t> </a:t>
            </a:r>
            <a:fld id="{106CF2B4-4E8A-4799-A9DB-90672FD027BF}" type="datetime3">
              <a:rPr lang="en-US" sz="800" b="1" smtClean="0"/>
              <a:t>10 February 2025</a:t>
            </a:fld>
            <a:r>
              <a:rPr lang="en-GB" sz="800" b="1" dirty="0"/>
              <a:t> |</a:t>
            </a:r>
            <a:endParaRPr lang="en-US" sz="800" b="0" dirty="0"/>
          </a:p>
        </p:txBody>
      </p:sp>
      <p:sp>
        <p:nvSpPr>
          <p:cNvPr id="4" name="TextBox 3">
            <a:extLst>
              <a:ext uri="{FF2B5EF4-FFF2-40B4-BE49-F238E27FC236}">
                <a16:creationId xmlns:a16="http://schemas.microsoft.com/office/drawing/2014/main" id="{4E5491A0-C555-258F-4AD0-A3F81386EED8}"/>
              </a:ext>
            </a:extLst>
          </p:cNvPr>
          <p:cNvSpPr txBox="1"/>
          <p:nvPr userDrawn="1"/>
        </p:nvSpPr>
        <p:spPr>
          <a:xfrm>
            <a:off x="442809" y="6483807"/>
            <a:ext cx="2560163" cy="215444"/>
          </a:xfrm>
          <a:prstGeom prst="rect">
            <a:avLst/>
          </a:prstGeom>
          <a:noFill/>
        </p:spPr>
        <p:txBody>
          <a:bodyPr wrap="square" rtlCol="0">
            <a:spAutoFit/>
          </a:bodyPr>
          <a:lstStyle/>
          <a:p>
            <a:r>
              <a:rPr lang="en-US" sz="800" b="1" dirty="0"/>
              <a:t>Eversheds Sutherland  | Föreningen BKK</a:t>
            </a:r>
          </a:p>
        </p:txBody>
      </p:sp>
    </p:spTree>
    <p:extLst>
      <p:ext uri="{BB962C8B-B14F-4D97-AF65-F5344CB8AC3E}">
        <p14:creationId xmlns:p14="http://schemas.microsoft.com/office/powerpoint/2010/main" val="2122587030"/>
      </p:ext>
    </p:extLst>
  </p:cSld>
  <p:clrMapOvr>
    <a:masterClrMapping/>
  </p:clrMapOvr>
  <p:transition>
    <p:wipe/>
  </p:transition>
  <p:extLst>
    <p:ext uri="{DCECCB84-F9BA-43D5-87BE-67443E8EF086}">
      <p15:sldGuideLst xmlns:p15="http://schemas.microsoft.com/office/powerpoint/2012/main">
        <p15:guide id="1" orient="horz" pos="77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ny facts">
    <p:spTree>
      <p:nvGrpSpPr>
        <p:cNvPr id="1" name=""/>
        <p:cNvGrpSpPr/>
        <p:nvPr/>
      </p:nvGrpSpPr>
      <p:grpSpPr>
        <a:xfrm>
          <a:off x="0" y="0"/>
          <a:ext cx="0" cy="0"/>
          <a:chOff x="0" y="0"/>
          <a:chExt cx="0" cy="0"/>
        </a:xfrm>
      </p:grpSpPr>
      <p:sp>
        <p:nvSpPr>
          <p:cNvPr id="6" name="Rectangle 5"/>
          <p:cNvSpPr/>
          <p:nvPr userDrawn="1"/>
        </p:nvSpPr>
        <p:spPr>
          <a:xfrm>
            <a:off x="1" y="0"/>
            <a:ext cx="7969921"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7" name="Sub-heading"/>
          <p:cNvSpPr>
            <a:spLocks noGrp="1"/>
          </p:cNvSpPr>
          <p:nvPr>
            <p:ph type="body" sz="quarter" idx="10" hasCustomPrompt="1"/>
          </p:nvPr>
        </p:nvSpPr>
        <p:spPr>
          <a:xfrm>
            <a:off x="575734" y="738188"/>
            <a:ext cx="11040533" cy="377825"/>
          </a:xfrm>
        </p:spPr>
        <p:txBody>
          <a:bodyPr/>
          <a:lstStyle>
            <a:lvl1pPr marL="0" indent="0">
              <a:buNone/>
              <a:defRPr baseline="0">
                <a:solidFill>
                  <a:schemeClr val="bg1"/>
                </a:solidFill>
              </a:defRPr>
            </a:lvl1pPr>
          </a:lstStyle>
          <a:p>
            <a:pPr lvl="0"/>
            <a:r>
              <a:rPr lang="en-GB" noProof="0" dirty="0"/>
              <a:t>Click to add sub-heading</a:t>
            </a:r>
          </a:p>
        </p:txBody>
      </p:sp>
      <p:sp>
        <p:nvSpPr>
          <p:cNvPr id="2" name="Heading"/>
          <p:cNvSpPr>
            <a:spLocks noGrp="1"/>
          </p:cNvSpPr>
          <p:nvPr>
            <p:ph type="title"/>
          </p:nvPr>
        </p:nvSpPr>
        <p:spPr>
          <a:xfrm>
            <a:off x="575734" y="404814"/>
            <a:ext cx="11040533" cy="333741"/>
          </a:xfrm>
        </p:spPr>
        <p:txBody>
          <a:bodyPr anchor="ctr">
            <a:noAutofit/>
          </a:bodyPr>
          <a:lstStyle>
            <a:lvl1pPr>
              <a:defRPr sz="2100" baseline="0">
                <a:solidFill>
                  <a:schemeClr val="bg1"/>
                </a:solidFill>
              </a:defRPr>
            </a:lvl1pPr>
          </a:lstStyle>
          <a:p>
            <a:endParaRPr lang="en-GB" noProof="0" dirty="0"/>
          </a:p>
        </p:txBody>
      </p:sp>
      <p:sp>
        <p:nvSpPr>
          <p:cNvPr id="40"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43" name="TextBox 42"/>
          <p:cNvSpPr txBox="1"/>
          <p:nvPr userDrawn="1"/>
        </p:nvSpPr>
        <p:spPr>
          <a:xfrm>
            <a:off x="463592" y="6483807"/>
            <a:ext cx="2112000" cy="215444"/>
          </a:xfrm>
          <a:prstGeom prst="rect">
            <a:avLst/>
          </a:prstGeom>
          <a:noFill/>
        </p:spPr>
        <p:txBody>
          <a:bodyPr wrap="square" rtlCol="0">
            <a:spAutoFit/>
          </a:bodyPr>
          <a:lstStyle/>
          <a:p>
            <a:r>
              <a:rPr lang="en-US" sz="800" b="1" dirty="0">
                <a:solidFill>
                  <a:schemeClr val="bg1"/>
                </a:solidFill>
              </a:rPr>
              <a:t>Eversheds Sutherland</a:t>
            </a:r>
            <a:endParaRPr lang="en-US" sz="800" b="0" dirty="0">
              <a:solidFill>
                <a:schemeClr val="bg1"/>
              </a:solidFill>
            </a:endParaRPr>
          </a:p>
        </p:txBody>
      </p:sp>
      <p:sp>
        <p:nvSpPr>
          <p:cNvPr id="44" name="TextBox 43"/>
          <p:cNvSpPr txBox="1"/>
          <p:nvPr userDrawn="1"/>
        </p:nvSpPr>
        <p:spPr>
          <a:xfrm>
            <a:off x="1725279" y="6483807"/>
            <a:ext cx="2002209" cy="215444"/>
          </a:xfrm>
          <a:prstGeom prst="rect">
            <a:avLst/>
          </a:prstGeom>
          <a:noFill/>
        </p:spPr>
        <p:txBody>
          <a:bodyPr wrap="square" rtlCol="0">
            <a:spAutoFit/>
          </a:bodyPr>
          <a:lstStyle/>
          <a:p>
            <a:r>
              <a:rPr lang="en-US" sz="800" b="1" dirty="0">
                <a:solidFill>
                  <a:schemeClr val="bg1"/>
                </a:solidFill>
              </a:rPr>
              <a:t>|</a:t>
            </a:r>
            <a:r>
              <a:rPr lang="en-GB" sz="800" b="1" dirty="0">
                <a:solidFill>
                  <a:schemeClr val="bg1"/>
                </a:solidFill>
              </a:rPr>
              <a:t> </a:t>
            </a:r>
            <a:fld id="{106CF2B4-4E8A-4799-A9DB-90672FD027BF}" type="datetime3">
              <a:rPr lang="en-US" sz="800" b="1" smtClean="0">
                <a:solidFill>
                  <a:schemeClr val="bg1"/>
                </a:solidFill>
              </a:rPr>
              <a:t>10 February 2025</a:t>
            </a:fld>
            <a:r>
              <a:rPr lang="en-GB" sz="800" b="1" dirty="0">
                <a:solidFill>
                  <a:schemeClr val="bg1"/>
                </a:solidFill>
              </a:rPr>
              <a:t> |</a:t>
            </a:r>
            <a:endParaRPr lang="en-US" sz="800" b="0" dirty="0">
              <a:solidFill>
                <a:schemeClr val="bg1"/>
              </a:solidFill>
            </a:endParaRPr>
          </a:p>
        </p:txBody>
      </p:sp>
      <p:sp>
        <p:nvSpPr>
          <p:cNvPr id="49" name="Footer Placeholder 2"/>
          <p:cNvSpPr>
            <a:spLocks noGrp="1"/>
          </p:cNvSpPr>
          <p:nvPr>
            <p:ph type="ftr" sz="quarter" idx="17"/>
          </p:nvPr>
        </p:nvSpPr>
        <p:spPr>
          <a:xfrm>
            <a:off x="3246046" y="6483807"/>
            <a:ext cx="7480554" cy="231143"/>
          </a:xfrm>
        </p:spPr>
        <p:txBody>
          <a:bodyPr/>
          <a:lstStyle>
            <a:lvl1pPr>
              <a:defRPr>
                <a:solidFill>
                  <a:schemeClr val="bg1"/>
                </a:solidFill>
              </a:defRPr>
            </a:lvl1pPr>
          </a:lstStyle>
          <a:p>
            <a:endParaRPr lang="en-GB" dirty="0"/>
          </a:p>
        </p:txBody>
      </p:sp>
      <p:pic>
        <p:nvPicPr>
          <p:cNvPr id="50" name="Picture 49">
            <a:extLst>
              <a:ext uri="{FF2B5EF4-FFF2-40B4-BE49-F238E27FC236}">
                <a16:creationId xmlns:a16="http://schemas.microsoft.com/office/drawing/2014/main" id="{F3C06A3D-77BB-4C6F-89D5-BE5BCFC781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5657" y="1498768"/>
            <a:ext cx="860409" cy="960166"/>
          </a:xfrm>
          <a:prstGeom prst="rect">
            <a:avLst/>
          </a:prstGeom>
          <a:noFill/>
          <a:ln>
            <a:noFill/>
          </a:ln>
        </p:spPr>
      </p:pic>
      <p:pic>
        <p:nvPicPr>
          <p:cNvPr id="51" name="Picture 50">
            <a:extLst>
              <a:ext uri="{FF2B5EF4-FFF2-40B4-BE49-F238E27FC236}">
                <a16:creationId xmlns:a16="http://schemas.microsoft.com/office/drawing/2014/main" id="{91AE1B1B-2787-4525-8F7E-29B18E30056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084" y="3011679"/>
            <a:ext cx="847939" cy="656737"/>
          </a:xfrm>
          <a:prstGeom prst="rect">
            <a:avLst/>
          </a:prstGeom>
          <a:noFill/>
          <a:ln>
            <a:noFill/>
          </a:ln>
        </p:spPr>
      </p:pic>
      <p:pic>
        <p:nvPicPr>
          <p:cNvPr id="52" name="Picture 51">
            <a:extLst>
              <a:ext uri="{FF2B5EF4-FFF2-40B4-BE49-F238E27FC236}">
                <a16:creationId xmlns:a16="http://schemas.microsoft.com/office/drawing/2014/main" id="{793090BB-B502-4D99-8581-C8D940729A9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3743" y="4315893"/>
            <a:ext cx="831313" cy="964323"/>
          </a:xfrm>
          <a:prstGeom prst="rect">
            <a:avLst/>
          </a:prstGeom>
          <a:noFill/>
          <a:ln>
            <a:noFill/>
          </a:ln>
        </p:spPr>
      </p:pic>
      <p:cxnSp>
        <p:nvCxnSpPr>
          <p:cNvPr id="53" name="Straight Connector 52">
            <a:extLst>
              <a:ext uri="{FF2B5EF4-FFF2-40B4-BE49-F238E27FC236}">
                <a16:creationId xmlns:a16="http://schemas.microsoft.com/office/drawing/2014/main" id="{56C3761F-1A58-4E62-9237-888E4D5F8184}"/>
              </a:ext>
            </a:extLst>
          </p:cNvPr>
          <p:cNvCxnSpPr/>
          <p:nvPr userDrawn="1"/>
        </p:nvCxnSpPr>
        <p:spPr>
          <a:xfrm>
            <a:off x="705657" y="2644173"/>
            <a:ext cx="293447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C65C92C-DBC1-4ECE-9F61-49F1B19E3E1D}"/>
              </a:ext>
            </a:extLst>
          </p:cNvPr>
          <p:cNvCxnSpPr/>
          <p:nvPr userDrawn="1"/>
        </p:nvCxnSpPr>
        <p:spPr>
          <a:xfrm>
            <a:off x="705656" y="4105608"/>
            <a:ext cx="293447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522FDD64-8451-4DBE-BB90-FEAB421FBF4B}"/>
              </a:ext>
            </a:extLst>
          </p:cNvPr>
          <p:cNvSpPr txBox="1"/>
          <p:nvPr userDrawn="1"/>
        </p:nvSpPr>
        <p:spPr>
          <a:xfrm>
            <a:off x="1921283" y="2039432"/>
            <a:ext cx="1787678" cy="307777"/>
          </a:xfrm>
          <a:prstGeom prst="rect">
            <a:avLst/>
          </a:prstGeom>
          <a:noFill/>
        </p:spPr>
        <p:txBody>
          <a:bodyPr wrap="square" lIns="0" tIns="0" rIns="0" bIns="0" rtlCol="0">
            <a:spAutoFit/>
          </a:bodyPr>
          <a:lstStyle/>
          <a:p>
            <a:r>
              <a:rPr lang="en-GB" sz="2000" dirty="0">
                <a:solidFill>
                  <a:schemeClr val="bg1"/>
                </a:solidFill>
              </a:rPr>
              <a:t>offices</a:t>
            </a:r>
          </a:p>
        </p:txBody>
      </p:sp>
      <p:sp>
        <p:nvSpPr>
          <p:cNvPr id="75" name="TextBox 74">
            <a:extLst>
              <a:ext uri="{FF2B5EF4-FFF2-40B4-BE49-F238E27FC236}">
                <a16:creationId xmlns:a16="http://schemas.microsoft.com/office/drawing/2014/main" id="{02EB8A2C-AB0A-4AC3-B5C3-9E112699657B}"/>
              </a:ext>
            </a:extLst>
          </p:cNvPr>
          <p:cNvSpPr txBox="1"/>
          <p:nvPr userDrawn="1"/>
        </p:nvSpPr>
        <p:spPr>
          <a:xfrm>
            <a:off x="1921283" y="3504479"/>
            <a:ext cx="1810260" cy="307777"/>
          </a:xfrm>
          <a:prstGeom prst="rect">
            <a:avLst/>
          </a:prstGeom>
          <a:noFill/>
        </p:spPr>
        <p:txBody>
          <a:bodyPr wrap="square" lIns="0" tIns="0" rIns="0" bIns="0" rtlCol="0">
            <a:spAutoFit/>
          </a:bodyPr>
          <a:lstStyle/>
          <a:p>
            <a:r>
              <a:rPr lang="en-GB" sz="2000" dirty="0">
                <a:solidFill>
                  <a:schemeClr val="bg1"/>
                </a:solidFill>
              </a:rPr>
              <a:t>countries</a:t>
            </a:r>
          </a:p>
        </p:txBody>
      </p:sp>
      <p:sp>
        <p:nvSpPr>
          <p:cNvPr id="76" name="TextBox 75">
            <a:extLst>
              <a:ext uri="{FF2B5EF4-FFF2-40B4-BE49-F238E27FC236}">
                <a16:creationId xmlns:a16="http://schemas.microsoft.com/office/drawing/2014/main" id="{B37B490F-B673-426E-89CF-364F620AFC1A}"/>
              </a:ext>
            </a:extLst>
          </p:cNvPr>
          <p:cNvSpPr txBox="1"/>
          <p:nvPr userDrawn="1"/>
        </p:nvSpPr>
        <p:spPr>
          <a:xfrm>
            <a:off x="1921283" y="4991562"/>
            <a:ext cx="1810260" cy="307777"/>
          </a:xfrm>
          <a:prstGeom prst="rect">
            <a:avLst/>
          </a:prstGeom>
          <a:noFill/>
        </p:spPr>
        <p:txBody>
          <a:bodyPr wrap="square" lIns="0" tIns="0" rIns="0" bIns="0" rtlCol="0">
            <a:spAutoFit/>
          </a:bodyPr>
          <a:lstStyle/>
          <a:p>
            <a:r>
              <a:rPr lang="en-GB" sz="2000" dirty="0">
                <a:solidFill>
                  <a:schemeClr val="bg1"/>
                </a:solidFill>
              </a:rPr>
              <a:t>partners</a:t>
            </a:r>
          </a:p>
        </p:txBody>
      </p:sp>
      <p:sp>
        <p:nvSpPr>
          <p:cNvPr id="77" name="TextBox 76">
            <a:extLst>
              <a:ext uri="{FF2B5EF4-FFF2-40B4-BE49-F238E27FC236}">
                <a16:creationId xmlns:a16="http://schemas.microsoft.com/office/drawing/2014/main" id="{ACB4E7DD-DAF6-421C-B9DF-953AC3316336}"/>
              </a:ext>
            </a:extLst>
          </p:cNvPr>
          <p:cNvSpPr txBox="1"/>
          <p:nvPr userDrawn="1"/>
        </p:nvSpPr>
        <p:spPr>
          <a:xfrm>
            <a:off x="1921283" y="1346765"/>
            <a:ext cx="1617047" cy="738664"/>
          </a:xfrm>
          <a:prstGeom prst="rect">
            <a:avLst/>
          </a:prstGeom>
          <a:noFill/>
        </p:spPr>
        <p:txBody>
          <a:bodyPr wrap="square" lIns="0" tIns="0" rIns="0" bIns="0" rtlCol="0">
            <a:spAutoFit/>
          </a:bodyPr>
          <a:lstStyle/>
          <a:p>
            <a:r>
              <a:rPr lang="en-GB" sz="4800" dirty="0">
                <a:solidFill>
                  <a:schemeClr val="bg1"/>
                </a:solidFill>
              </a:rPr>
              <a:t>70+</a:t>
            </a:r>
          </a:p>
        </p:txBody>
      </p:sp>
      <p:sp>
        <p:nvSpPr>
          <p:cNvPr id="78" name="TextBox 77">
            <a:extLst>
              <a:ext uri="{FF2B5EF4-FFF2-40B4-BE49-F238E27FC236}">
                <a16:creationId xmlns:a16="http://schemas.microsoft.com/office/drawing/2014/main" id="{85BCF5DF-EFE9-4FFC-93A1-4B23E1C03EB1}"/>
              </a:ext>
            </a:extLst>
          </p:cNvPr>
          <p:cNvSpPr txBox="1"/>
          <p:nvPr userDrawn="1"/>
        </p:nvSpPr>
        <p:spPr>
          <a:xfrm>
            <a:off x="1921283" y="2810664"/>
            <a:ext cx="1617047" cy="738664"/>
          </a:xfrm>
          <a:prstGeom prst="rect">
            <a:avLst/>
          </a:prstGeom>
          <a:noFill/>
        </p:spPr>
        <p:txBody>
          <a:bodyPr wrap="square" lIns="0" tIns="0" rIns="0" bIns="0" rtlCol="0">
            <a:spAutoFit/>
          </a:bodyPr>
          <a:lstStyle/>
          <a:p>
            <a:r>
              <a:rPr lang="en-GB" sz="4800" dirty="0">
                <a:solidFill>
                  <a:schemeClr val="bg1"/>
                </a:solidFill>
              </a:rPr>
              <a:t>30+</a:t>
            </a:r>
          </a:p>
        </p:txBody>
      </p:sp>
      <p:sp>
        <p:nvSpPr>
          <p:cNvPr id="79" name="TextBox 78">
            <a:extLst>
              <a:ext uri="{FF2B5EF4-FFF2-40B4-BE49-F238E27FC236}">
                <a16:creationId xmlns:a16="http://schemas.microsoft.com/office/drawing/2014/main" id="{120F2E00-A62C-4EEB-B5E0-9D0192C4FB05}"/>
              </a:ext>
            </a:extLst>
          </p:cNvPr>
          <p:cNvSpPr txBox="1"/>
          <p:nvPr userDrawn="1"/>
        </p:nvSpPr>
        <p:spPr>
          <a:xfrm>
            <a:off x="1921283" y="4303827"/>
            <a:ext cx="2524245" cy="738664"/>
          </a:xfrm>
          <a:prstGeom prst="rect">
            <a:avLst/>
          </a:prstGeom>
          <a:noFill/>
        </p:spPr>
        <p:txBody>
          <a:bodyPr wrap="square" lIns="0" tIns="0" rIns="0" bIns="0" rtlCol="0">
            <a:spAutoFit/>
          </a:bodyPr>
          <a:lstStyle/>
          <a:p>
            <a:r>
              <a:rPr lang="en-GB" sz="4800" dirty="0">
                <a:solidFill>
                  <a:schemeClr val="bg1"/>
                </a:solidFill>
              </a:rPr>
              <a:t>750+</a:t>
            </a:r>
          </a:p>
        </p:txBody>
      </p:sp>
      <p:pic>
        <p:nvPicPr>
          <p:cNvPr id="80" name="Picture 79">
            <a:extLst>
              <a:ext uri="{FF2B5EF4-FFF2-40B4-BE49-F238E27FC236}">
                <a16:creationId xmlns:a16="http://schemas.microsoft.com/office/drawing/2014/main" id="{AC10898A-F858-4BE0-B2E2-0781629A220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82648" y="1539679"/>
            <a:ext cx="1779010" cy="885348"/>
          </a:xfrm>
          <a:prstGeom prst="rect">
            <a:avLst/>
          </a:prstGeom>
          <a:noFill/>
          <a:ln>
            <a:noFill/>
          </a:ln>
        </p:spPr>
      </p:pic>
      <p:cxnSp>
        <p:nvCxnSpPr>
          <p:cNvPr id="81" name="Straight Connector 80">
            <a:extLst>
              <a:ext uri="{FF2B5EF4-FFF2-40B4-BE49-F238E27FC236}">
                <a16:creationId xmlns:a16="http://schemas.microsoft.com/office/drawing/2014/main" id="{C3DE31F8-F202-440C-9A64-039F6772AD9E}"/>
              </a:ext>
            </a:extLst>
          </p:cNvPr>
          <p:cNvCxnSpPr/>
          <p:nvPr userDrawn="1"/>
        </p:nvCxnSpPr>
        <p:spPr>
          <a:xfrm>
            <a:off x="4469815" y="2653284"/>
            <a:ext cx="29344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6754358-5930-44AC-89DF-7DF9460D7977}"/>
              </a:ext>
            </a:extLst>
          </p:cNvPr>
          <p:cNvCxnSpPr/>
          <p:nvPr userDrawn="1"/>
        </p:nvCxnSpPr>
        <p:spPr>
          <a:xfrm>
            <a:off x="4493346" y="4101883"/>
            <a:ext cx="293447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D2698594-52A2-4B04-B3E5-EB96CA147594}"/>
              </a:ext>
            </a:extLst>
          </p:cNvPr>
          <p:cNvSpPr txBox="1"/>
          <p:nvPr userDrawn="1"/>
        </p:nvSpPr>
        <p:spPr>
          <a:xfrm>
            <a:off x="4469815" y="3504479"/>
            <a:ext cx="1810260" cy="307777"/>
          </a:xfrm>
          <a:prstGeom prst="rect">
            <a:avLst/>
          </a:prstGeom>
          <a:noFill/>
        </p:spPr>
        <p:txBody>
          <a:bodyPr wrap="square" lIns="0" tIns="0" rIns="0" bIns="0" rtlCol="0">
            <a:spAutoFit/>
          </a:bodyPr>
          <a:lstStyle/>
          <a:p>
            <a:r>
              <a:rPr lang="en-GB" sz="2000" dirty="0">
                <a:solidFill>
                  <a:schemeClr val="bg1"/>
                </a:solidFill>
              </a:rPr>
              <a:t>lawyers</a:t>
            </a:r>
          </a:p>
        </p:txBody>
      </p:sp>
      <p:sp>
        <p:nvSpPr>
          <p:cNvPr id="84" name="TextBox 83">
            <a:extLst>
              <a:ext uri="{FF2B5EF4-FFF2-40B4-BE49-F238E27FC236}">
                <a16:creationId xmlns:a16="http://schemas.microsoft.com/office/drawing/2014/main" id="{9095FEF4-DF93-4057-847C-E99AC4C0B73B}"/>
              </a:ext>
            </a:extLst>
          </p:cNvPr>
          <p:cNvSpPr txBox="1"/>
          <p:nvPr userDrawn="1"/>
        </p:nvSpPr>
        <p:spPr>
          <a:xfrm>
            <a:off x="4469814" y="4991562"/>
            <a:ext cx="1810260" cy="307777"/>
          </a:xfrm>
          <a:prstGeom prst="rect">
            <a:avLst/>
          </a:prstGeom>
          <a:noFill/>
        </p:spPr>
        <p:txBody>
          <a:bodyPr wrap="square" lIns="0" tIns="0" rIns="0" bIns="0" rtlCol="0">
            <a:spAutoFit/>
          </a:bodyPr>
          <a:lstStyle/>
          <a:p>
            <a:r>
              <a:rPr lang="en-GB" sz="2000" dirty="0">
                <a:solidFill>
                  <a:schemeClr val="bg1"/>
                </a:solidFill>
              </a:rPr>
              <a:t>people</a:t>
            </a:r>
          </a:p>
        </p:txBody>
      </p:sp>
      <p:sp>
        <p:nvSpPr>
          <p:cNvPr id="85" name="TextBox 84">
            <a:extLst>
              <a:ext uri="{FF2B5EF4-FFF2-40B4-BE49-F238E27FC236}">
                <a16:creationId xmlns:a16="http://schemas.microsoft.com/office/drawing/2014/main" id="{79675AE9-FE26-4F04-8617-90838CFE4EB3}"/>
              </a:ext>
            </a:extLst>
          </p:cNvPr>
          <p:cNvSpPr txBox="1"/>
          <p:nvPr userDrawn="1"/>
        </p:nvSpPr>
        <p:spPr>
          <a:xfrm>
            <a:off x="4469814" y="2810664"/>
            <a:ext cx="3303424" cy="738664"/>
          </a:xfrm>
          <a:prstGeom prst="rect">
            <a:avLst/>
          </a:prstGeom>
          <a:noFill/>
        </p:spPr>
        <p:txBody>
          <a:bodyPr wrap="square" lIns="0" tIns="0" rIns="0" bIns="0" rtlCol="0">
            <a:spAutoFit/>
          </a:bodyPr>
          <a:lstStyle/>
          <a:p>
            <a:r>
              <a:rPr lang="en-GB" sz="4800" dirty="0">
                <a:solidFill>
                  <a:schemeClr val="bg1"/>
                </a:solidFill>
              </a:rPr>
              <a:t>3,000+</a:t>
            </a:r>
          </a:p>
        </p:txBody>
      </p:sp>
      <p:sp>
        <p:nvSpPr>
          <p:cNvPr id="86" name="TextBox 85">
            <a:extLst>
              <a:ext uri="{FF2B5EF4-FFF2-40B4-BE49-F238E27FC236}">
                <a16:creationId xmlns:a16="http://schemas.microsoft.com/office/drawing/2014/main" id="{C60A0A3A-C6F9-49C4-AFF9-91E1440EEC28}"/>
              </a:ext>
            </a:extLst>
          </p:cNvPr>
          <p:cNvSpPr txBox="1"/>
          <p:nvPr userDrawn="1"/>
        </p:nvSpPr>
        <p:spPr>
          <a:xfrm>
            <a:off x="4418763" y="4303827"/>
            <a:ext cx="3303424" cy="738664"/>
          </a:xfrm>
          <a:prstGeom prst="rect">
            <a:avLst/>
          </a:prstGeom>
          <a:noFill/>
        </p:spPr>
        <p:txBody>
          <a:bodyPr wrap="square" lIns="0" tIns="0" rIns="0" bIns="0" rtlCol="0">
            <a:spAutoFit/>
          </a:bodyPr>
          <a:lstStyle/>
          <a:p>
            <a:r>
              <a:rPr lang="en-GB" sz="4800" dirty="0">
                <a:solidFill>
                  <a:schemeClr val="bg1"/>
                </a:solidFill>
              </a:rPr>
              <a:t>5,000+</a:t>
            </a:r>
          </a:p>
        </p:txBody>
      </p:sp>
      <p:sp>
        <p:nvSpPr>
          <p:cNvPr id="87" name="Rectangle 86">
            <a:extLst>
              <a:ext uri="{FF2B5EF4-FFF2-40B4-BE49-F238E27FC236}">
                <a16:creationId xmlns:a16="http://schemas.microsoft.com/office/drawing/2014/main" id="{94953097-3B6D-45BC-B262-8969A0E99D92}"/>
              </a:ext>
            </a:extLst>
          </p:cNvPr>
          <p:cNvSpPr/>
          <p:nvPr userDrawn="1"/>
        </p:nvSpPr>
        <p:spPr>
          <a:xfrm>
            <a:off x="9072711" y="5363993"/>
            <a:ext cx="2040704" cy="646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800" dirty="0">
                <a:solidFill>
                  <a:schemeClr val="tx1"/>
                </a:solidFill>
              </a:rPr>
              <a:t>Global </a:t>
            </a:r>
            <a:r>
              <a:rPr lang="en-GB" sz="1800" b="1" dirty="0">
                <a:solidFill>
                  <a:schemeClr val="accent1"/>
                </a:solidFill>
              </a:rPr>
              <a:t>top-ten</a:t>
            </a:r>
            <a:r>
              <a:rPr lang="en-GB" sz="1800" dirty="0">
                <a:solidFill>
                  <a:schemeClr val="accent1"/>
                </a:solidFill>
              </a:rPr>
              <a:t> </a:t>
            </a:r>
            <a:r>
              <a:rPr lang="en-GB" sz="1800" dirty="0">
                <a:solidFill>
                  <a:schemeClr val="tx1"/>
                </a:solidFill>
              </a:rPr>
              <a:t>law practice</a:t>
            </a:r>
          </a:p>
        </p:txBody>
      </p:sp>
      <p:grpSp>
        <p:nvGrpSpPr>
          <p:cNvPr id="88" name="Group 87">
            <a:extLst>
              <a:ext uri="{FF2B5EF4-FFF2-40B4-BE49-F238E27FC236}">
                <a16:creationId xmlns:a16="http://schemas.microsoft.com/office/drawing/2014/main" id="{013D7324-E46E-40BD-834A-4AC1E20003FE}"/>
              </a:ext>
            </a:extLst>
          </p:cNvPr>
          <p:cNvGrpSpPr/>
          <p:nvPr userDrawn="1"/>
        </p:nvGrpSpPr>
        <p:grpSpPr>
          <a:xfrm>
            <a:off x="9675438" y="4490496"/>
            <a:ext cx="835250" cy="835250"/>
            <a:chOff x="9675438" y="4243920"/>
            <a:chExt cx="835250" cy="835250"/>
          </a:xfrm>
        </p:grpSpPr>
        <p:sp>
          <p:nvSpPr>
            <p:cNvPr id="89" name="Oval 88">
              <a:extLst>
                <a:ext uri="{FF2B5EF4-FFF2-40B4-BE49-F238E27FC236}">
                  <a16:creationId xmlns:a16="http://schemas.microsoft.com/office/drawing/2014/main" id="{0B311D8B-003C-44E9-A61C-457D407128F0}"/>
                </a:ext>
              </a:extLst>
            </p:cNvPr>
            <p:cNvSpPr/>
            <p:nvPr userDrawn="1"/>
          </p:nvSpPr>
          <p:spPr>
            <a:xfrm>
              <a:off x="9675438" y="4243920"/>
              <a:ext cx="835250" cy="835250"/>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89">
              <a:extLst>
                <a:ext uri="{FF2B5EF4-FFF2-40B4-BE49-F238E27FC236}">
                  <a16:creationId xmlns:a16="http://schemas.microsoft.com/office/drawing/2014/main" id="{7C0B826F-2331-40DB-8D52-A4FA0A3F72C7}"/>
                </a:ext>
              </a:extLst>
            </p:cNvPr>
            <p:cNvPicPr>
              <a:picLocks noChangeAspect="1"/>
            </p:cNvPicPr>
            <p:nvPr userDrawn="1"/>
          </p:nvPicPr>
          <p:blipFill>
            <a:blip r:embed="rId7" cstate="print">
              <a:lum bright="70000" contrast="-70000"/>
              <a:extLst>
                <a:ext uri="{28A0092B-C50C-407E-A947-70E740481C1C}">
                  <a14:useLocalDpi xmlns:a14="http://schemas.microsoft.com/office/drawing/2010/main"/>
                </a:ext>
              </a:extLst>
            </a:blip>
            <a:stretch>
              <a:fillRect/>
            </a:stretch>
          </p:blipFill>
          <p:spPr>
            <a:xfrm>
              <a:off x="9856801" y="4367530"/>
              <a:ext cx="472524" cy="588030"/>
            </a:xfrm>
            <a:prstGeom prst="rect">
              <a:avLst/>
            </a:prstGeom>
          </p:spPr>
        </p:pic>
      </p:grpSp>
      <p:sp>
        <p:nvSpPr>
          <p:cNvPr id="91" name="Rectangle 90">
            <a:extLst>
              <a:ext uri="{FF2B5EF4-FFF2-40B4-BE49-F238E27FC236}">
                <a16:creationId xmlns:a16="http://schemas.microsoft.com/office/drawing/2014/main" id="{F15FA581-E1F5-457F-8DEB-1A9F5DD6292D}"/>
              </a:ext>
            </a:extLst>
          </p:cNvPr>
          <p:cNvSpPr/>
          <p:nvPr userDrawn="1"/>
        </p:nvSpPr>
        <p:spPr>
          <a:xfrm>
            <a:off x="8488144" y="2105738"/>
            <a:ext cx="3209838" cy="1631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spcAft>
                <a:spcPts val="1200"/>
              </a:spcAft>
            </a:pPr>
            <a:r>
              <a:rPr lang="en-GB" sz="1800" kern="1200" dirty="0">
                <a:solidFill>
                  <a:schemeClr val="tx1"/>
                </a:solidFill>
                <a:latin typeface="+mn-lt"/>
                <a:ea typeface="+mn-ea"/>
                <a:cs typeface="+mn-cs"/>
              </a:rPr>
              <a:t>In 2021, we acted for</a:t>
            </a:r>
            <a:r>
              <a:rPr lang="en-GB" sz="1800" dirty="0">
                <a:solidFill>
                  <a:schemeClr val="tx1"/>
                </a:solidFill>
              </a:rPr>
              <a:t>:</a:t>
            </a:r>
          </a:p>
          <a:p>
            <a:pPr marL="0" indent="0" algn="ctr">
              <a:buFont typeface="Helvetica" pitchFamily="2" charset="0"/>
              <a:buNone/>
            </a:pPr>
            <a:r>
              <a:rPr lang="en-GB" sz="1800" b="1" dirty="0">
                <a:solidFill>
                  <a:schemeClr val="accent1"/>
                </a:solidFill>
              </a:rPr>
              <a:t>134 </a:t>
            </a:r>
            <a:r>
              <a:rPr lang="en-GB" sz="1800" b="0" dirty="0">
                <a:solidFill>
                  <a:schemeClr val="tx1"/>
                </a:solidFill>
              </a:rPr>
              <a:t>of the </a:t>
            </a:r>
            <a:r>
              <a:rPr lang="en-GB" sz="1800" b="1" dirty="0">
                <a:solidFill>
                  <a:schemeClr val="accent1"/>
                </a:solidFill>
              </a:rPr>
              <a:t>Fortune 200</a:t>
            </a:r>
          </a:p>
          <a:p>
            <a:pPr marL="0" indent="0" algn="ctr">
              <a:buFont typeface="Helvetica" pitchFamily="2" charset="0"/>
              <a:buNone/>
            </a:pPr>
            <a:r>
              <a:rPr lang="en-GB" sz="1800" b="1" dirty="0">
                <a:solidFill>
                  <a:schemeClr val="accent1"/>
                </a:solidFill>
              </a:rPr>
              <a:t>79</a:t>
            </a:r>
            <a:r>
              <a:rPr lang="en-GB" sz="1800" dirty="0">
                <a:solidFill>
                  <a:schemeClr val="tx1"/>
                </a:solidFill>
              </a:rPr>
              <a:t> of the </a:t>
            </a:r>
            <a:r>
              <a:rPr lang="en-GB" sz="1800" b="1" dirty="0">
                <a:solidFill>
                  <a:schemeClr val="accent1"/>
                </a:solidFill>
              </a:rPr>
              <a:t>Fortune 100</a:t>
            </a:r>
          </a:p>
          <a:p>
            <a:pPr marL="0" indent="0" algn="ctr">
              <a:buFont typeface="Helvetica" pitchFamily="2" charset="0"/>
              <a:buNone/>
            </a:pPr>
            <a:r>
              <a:rPr lang="en-GB" sz="1800" b="1" dirty="0">
                <a:solidFill>
                  <a:schemeClr val="accent1"/>
                </a:solidFill>
              </a:rPr>
              <a:t>65</a:t>
            </a:r>
            <a:r>
              <a:rPr lang="en-GB" sz="1800" dirty="0">
                <a:solidFill>
                  <a:schemeClr val="tx1"/>
                </a:solidFill>
              </a:rPr>
              <a:t> of the </a:t>
            </a:r>
            <a:r>
              <a:rPr lang="en-GB" sz="1800" b="1" dirty="0">
                <a:solidFill>
                  <a:schemeClr val="accent1"/>
                </a:solidFill>
              </a:rPr>
              <a:t>FTSE 100</a:t>
            </a:r>
          </a:p>
          <a:p>
            <a:pPr marL="0" indent="0" algn="ctr">
              <a:buFont typeface="Helvetica" pitchFamily="2" charset="0"/>
              <a:buNone/>
            </a:pPr>
            <a:r>
              <a:rPr lang="en-GB" sz="1800" b="1" dirty="0">
                <a:solidFill>
                  <a:schemeClr val="accent1"/>
                </a:solidFill>
              </a:rPr>
              <a:t>40</a:t>
            </a:r>
            <a:r>
              <a:rPr lang="en-GB" sz="1800" dirty="0">
                <a:solidFill>
                  <a:schemeClr val="accent1"/>
                </a:solidFill>
              </a:rPr>
              <a:t> </a:t>
            </a:r>
            <a:r>
              <a:rPr lang="en-GB" sz="1800" dirty="0">
                <a:solidFill>
                  <a:schemeClr val="tx1"/>
                </a:solidFill>
              </a:rPr>
              <a:t>of the </a:t>
            </a:r>
            <a:r>
              <a:rPr lang="en-GB" sz="1800" b="1" dirty="0">
                <a:solidFill>
                  <a:schemeClr val="accent1"/>
                </a:solidFill>
              </a:rPr>
              <a:t>Fortune 50</a:t>
            </a:r>
          </a:p>
        </p:txBody>
      </p:sp>
      <p:grpSp>
        <p:nvGrpSpPr>
          <p:cNvPr id="92" name="Group 91">
            <a:extLst>
              <a:ext uri="{FF2B5EF4-FFF2-40B4-BE49-F238E27FC236}">
                <a16:creationId xmlns:a16="http://schemas.microsoft.com/office/drawing/2014/main" id="{4097AA65-CC80-4641-A556-D0840DB6BAFA}"/>
              </a:ext>
            </a:extLst>
          </p:cNvPr>
          <p:cNvGrpSpPr/>
          <p:nvPr userDrawn="1"/>
        </p:nvGrpSpPr>
        <p:grpSpPr>
          <a:xfrm>
            <a:off x="9677161" y="1227239"/>
            <a:ext cx="831805" cy="831805"/>
            <a:chOff x="9677161" y="1227239"/>
            <a:chExt cx="831805" cy="831805"/>
          </a:xfrm>
        </p:grpSpPr>
        <p:sp>
          <p:nvSpPr>
            <p:cNvPr id="93" name="Oval 92">
              <a:extLst>
                <a:ext uri="{FF2B5EF4-FFF2-40B4-BE49-F238E27FC236}">
                  <a16:creationId xmlns:a16="http://schemas.microsoft.com/office/drawing/2014/main" id="{F1D82D7B-6C6A-4081-B54E-DF3A2E603241}"/>
                </a:ext>
              </a:extLst>
            </p:cNvPr>
            <p:cNvSpPr/>
            <p:nvPr userDrawn="1"/>
          </p:nvSpPr>
          <p:spPr>
            <a:xfrm>
              <a:off x="9677161" y="1227239"/>
              <a:ext cx="831805" cy="831805"/>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5-Point Star 7">
              <a:extLst>
                <a:ext uri="{FF2B5EF4-FFF2-40B4-BE49-F238E27FC236}">
                  <a16:creationId xmlns:a16="http://schemas.microsoft.com/office/drawing/2014/main" id="{FFD4E254-4B0E-40BD-860E-A4CA1EE15576}"/>
                </a:ext>
              </a:extLst>
            </p:cNvPr>
            <p:cNvSpPr/>
            <p:nvPr userDrawn="1"/>
          </p:nvSpPr>
          <p:spPr>
            <a:xfrm>
              <a:off x="9780846" y="1345644"/>
              <a:ext cx="624434" cy="594995"/>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ustDataLst>
      <p:tags r:id="rId1"/>
    </p:custDataLst>
    <p:extLst>
      <p:ext uri="{BB962C8B-B14F-4D97-AF65-F5344CB8AC3E}">
        <p14:creationId xmlns:p14="http://schemas.microsoft.com/office/powerpoint/2010/main" val="2115068429"/>
      </p:ext>
    </p:extLst>
  </p:cSld>
  <p:clrMapOvr>
    <a:masterClrMapping/>
  </p:clrMapOvr>
  <p:transition>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wards/tombstone">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4" y="738188"/>
            <a:ext cx="11040533" cy="377825"/>
          </a:xfrm>
        </p:spPr>
        <p:txBody>
          <a:bodyPr/>
          <a:lstStyle>
            <a:lvl1pPr marL="0" indent="0">
              <a:buNone/>
              <a:defRPr baseline="0">
                <a:solidFill>
                  <a:schemeClr val="tx1"/>
                </a:solidFill>
              </a:defRPr>
            </a:lvl1pPr>
          </a:lstStyle>
          <a:p>
            <a:pPr lvl="0"/>
            <a:r>
              <a:rPr lang="en-GB" noProof="0" dirty="0"/>
              <a:t>Click to add sub-heading</a:t>
            </a:r>
          </a:p>
        </p:txBody>
      </p:sp>
      <p:sp>
        <p:nvSpPr>
          <p:cNvPr id="2" name="Heading"/>
          <p:cNvSpPr>
            <a:spLocks noGrp="1"/>
          </p:cNvSpPr>
          <p:nvPr>
            <p:ph type="title"/>
          </p:nvPr>
        </p:nvSpPr>
        <p:spPr>
          <a:xfrm>
            <a:off x="575734" y="404814"/>
            <a:ext cx="11040533" cy="333741"/>
          </a:xfrm>
        </p:spPr>
        <p:txBody>
          <a:bodyPr anchor="ctr">
            <a:noAutofit/>
          </a:bodyPr>
          <a:lstStyle>
            <a:lvl1pPr>
              <a:defRPr sz="2100" baseline="0"/>
            </a:lvl1pPr>
          </a:lstStyle>
          <a:p>
            <a:endParaRPr lang="en-GB" noProof="0" dirty="0"/>
          </a:p>
        </p:txBody>
      </p:sp>
      <p:sp>
        <p:nvSpPr>
          <p:cNvPr id="14"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4" name="TextBox 3">
            <a:extLst>
              <a:ext uri="{FF2B5EF4-FFF2-40B4-BE49-F238E27FC236}">
                <a16:creationId xmlns:a16="http://schemas.microsoft.com/office/drawing/2014/main" id="{FE5B7169-741A-1E26-2E70-E958A4C92A92}"/>
              </a:ext>
            </a:extLst>
          </p:cNvPr>
          <p:cNvSpPr txBox="1"/>
          <p:nvPr userDrawn="1"/>
        </p:nvSpPr>
        <p:spPr>
          <a:xfrm>
            <a:off x="2863663" y="6483807"/>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
        <p:nvSpPr>
          <p:cNvPr id="5" name="TextBox 4">
            <a:extLst>
              <a:ext uri="{FF2B5EF4-FFF2-40B4-BE49-F238E27FC236}">
                <a16:creationId xmlns:a16="http://schemas.microsoft.com/office/drawing/2014/main" id="{FA25BB89-FF0E-143D-0796-82AFCEE39A5A}"/>
              </a:ext>
            </a:extLst>
          </p:cNvPr>
          <p:cNvSpPr txBox="1"/>
          <p:nvPr userDrawn="1"/>
        </p:nvSpPr>
        <p:spPr>
          <a:xfrm>
            <a:off x="463591" y="6483807"/>
            <a:ext cx="2560163" cy="215444"/>
          </a:xfrm>
          <a:prstGeom prst="rect">
            <a:avLst/>
          </a:prstGeom>
          <a:noFill/>
        </p:spPr>
        <p:txBody>
          <a:bodyPr wrap="square" rtlCol="0">
            <a:spAutoFit/>
          </a:bodyPr>
          <a:lstStyle/>
          <a:p>
            <a:r>
              <a:rPr lang="en-US" sz="800" b="1" dirty="0"/>
              <a:t>Eversheds Sutherland  | Föreningen BKK</a:t>
            </a:r>
          </a:p>
        </p:txBody>
      </p:sp>
    </p:spTree>
    <p:extLst>
      <p:ext uri="{BB962C8B-B14F-4D97-AF65-F5344CB8AC3E}">
        <p14:creationId xmlns:p14="http://schemas.microsoft.com/office/powerpoint/2010/main" val="2105508234"/>
      </p:ext>
    </p:extLst>
  </p:cSld>
  <p:clrMapOvr>
    <a:masterClrMapping/>
  </p:clrMapOvr>
  <p:transition>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4" y="738188"/>
            <a:ext cx="11040533" cy="377825"/>
          </a:xfrm>
        </p:spPr>
        <p:txBody>
          <a:bodyPr/>
          <a:lstStyle>
            <a:lvl1pPr marL="0" indent="0">
              <a:buNone/>
              <a:defRPr baseline="0">
                <a:solidFill>
                  <a:schemeClr val="tx1"/>
                </a:solidFill>
              </a:defRPr>
            </a:lvl1pPr>
          </a:lstStyle>
          <a:p>
            <a:pPr lvl="0"/>
            <a:r>
              <a:rPr lang="en-GB" noProof="0" dirty="0"/>
              <a:t>Click to add sub-heading</a:t>
            </a:r>
          </a:p>
        </p:txBody>
      </p:sp>
      <p:sp>
        <p:nvSpPr>
          <p:cNvPr id="2" name="Heading"/>
          <p:cNvSpPr>
            <a:spLocks noGrp="1"/>
          </p:cNvSpPr>
          <p:nvPr>
            <p:ph type="title"/>
          </p:nvPr>
        </p:nvSpPr>
        <p:spPr>
          <a:xfrm>
            <a:off x="575734" y="404814"/>
            <a:ext cx="11040533" cy="333741"/>
          </a:xfrm>
        </p:spPr>
        <p:txBody>
          <a:bodyPr anchor="ctr">
            <a:noAutofit/>
          </a:bodyPr>
          <a:lstStyle>
            <a:lvl1pPr>
              <a:defRPr sz="2100" baseline="0"/>
            </a:lvl1pPr>
          </a:lstStyle>
          <a:p>
            <a:endParaRPr lang="en-GB" noProof="0" dirty="0"/>
          </a:p>
        </p:txBody>
      </p:sp>
      <p:sp>
        <p:nvSpPr>
          <p:cNvPr id="14"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9" name="SmartArt Placeholder 8"/>
          <p:cNvSpPr>
            <a:spLocks noGrp="1"/>
          </p:cNvSpPr>
          <p:nvPr>
            <p:ph type="dgm" sz="quarter" idx="18"/>
          </p:nvPr>
        </p:nvSpPr>
        <p:spPr>
          <a:xfrm>
            <a:off x="575734" y="1309688"/>
            <a:ext cx="11040533" cy="369332"/>
          </a:xfrm>
        </p:spPr>
        <p:txBody>
          <a:bodyPr/>
          <a:lstStyle/>
          <a:p>
            <a:endParaRPr lang="en-GB"/>
          </a:p>
        </p:txBody>
      </p:sp>
      <p:sp>
        <p:nvSpPr>
          <p:cNvPr id="4" name="TextBox 3">
            <a:extLst>
              <a:ext uri="{FF2B5EF4-FFF2-40B4-BE49-F238E27FC236}">
                <a16:creationId xmlns:a16="http://schemas.microsoft.com/office/drawing/2014/main" id="{E93F9EC3-950C-50F4-F7C1-577506A6EFBD}"/>
              </a:ext>
            </a:extLst>
          </p:cNvPr>
          <p:cNvSpPr txBox="1"/>
          <p:nvPr userDrawn="1"/>
        </p:nvSpPr>
        <p:spPr>
          <a:xfrm>
            <a:off x="2863663" y="6483807"/>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
        <p:nvSpPr>
          <p:cNvPr id="5" name="TextBox 4">
            <a:extLst>
              <a:ext uri="{FF2B5EF4-FFF2-40B4-BE49-F238E27FC236}">
                <a16:creationId xmlns:a16="http://schemas.microsoft.com/office/drawing/2014/main" id="{D3976BD1-F2F9-130C-840F-1C643AD9BAB1}"/>
              </a:ext>
            </a:extLst>
          </p:cNvPr>
          <p:cNvSpPr txBox="1"/>
          <p:nvPr userDrawn="1"/>
        </p:nvSpPr>
        <p:spPr>
          <a:xfrm>
            <a:off x="463591" y="6483807"/>
            <a:ext cx="2560163" cy="215444"/>
          </a:xfrm>
          <a:prstGeom prst="rect">
            <a:avLst/>
          </a:prstGeom>
          <a:noFill/>
        </p:spPr>
        <p:txBody>
          <a:bodyPr wrap="square" rtlCol="0">
            <a:spAutoFit/>
          </a:bodyPr>
          <a:lstStyle/>
          <a:p>
            <a:r>
              <a:rPr lang="en-US" sz="800" b="1" dirty="0"/>
              <a:t>Eversheds Sutherland  | Föreningen BKK</a:t>
            </a:r>
          </a:p>
        </p:txBody>
      </p:sp>
    </p:spTree>
    <p:extLst>
      <p:ext uri="{BB962C8B-B14F-4D97-AF65-F5344CB8AC3E}">
        <p14:creationId xmlns:p14="http://schemas.microsoft.com/office/powerpoint/2010/main" val="4073933638"/>
      </p:ext>
    </p:extLst>
  </p:cSld>
  <p:clrMapOvr>
    <a:masterClrMapping/>
  </p:clrMapOvr>
  <p:transition>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martArt (2)">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7" name="Sub-heading"/>
          <p:cNvSpPr>
            <a:spLocks noGrp="1"/>
          </p:cNvSpPr>
          <p:nvPr>
            <p:ph type="body" sz="quarter" idx="10" hasCustomPrompt="1"/>
          </p:nvPr>
        </p:nvSpPr>
        <p:spPr>
          <a:xfrm>
            <a:off x="575734" y="738188"/>
            <a:ext cx="11040533" cy="377825"/>
          </a:xfrm>
        </p:spPr>
        <p:txBody>
          <a:bodyPr/>
          <a:lstStyle>
            <a:lvl1pPr marL="0" indent="0">
              <a:buNone/>
              <a:defRPr baseline="0">
                <a:solidFill>
                  <a:schemeClr val="bg1"/>
                </a:solidFill>
              </a:defRPr>
            </a:lvl1pPr>
          </a:lstStyle>
          <a:p>
            <a:pPr lvl="0"/>
            <a:r>
              <a:rPr lang="en-GB" noProof="0" dirty="0"/>
              <a:t>Click to add sub-heading</a:t>
            </a:r>
          </a:p>
        </p:txBody>
      </p:sp>
      <p:sp>
        <p:nvSpPr>
          <p:cNvPr id="2" name="Heading"/>
          <p:cNvSpPr>
            <a:spLocks noGrp="1"/>
          </p:cNvSpPr>
          <p:nvPr>
            <p:ph type="title"/>
          </p:nvPr>
        </p:nvSpPr>
        <p:spPr>
          <a:xfrm>
            <a:off x="575734" y="404814"/>
            <a:ext cx="11040533" cy="333741"/>
          </a:xfrm>
        </p:spPr>
        <p:txBody>
          <a:bodyPr anchor="ctr">
            <a:noAutofit/>
          </a:bodyPr>
          <a:lstStyle>
            <a:lvl1pPr>
              <a:defRPr sz="2100" baseline="0">
                <a:solidFill>
                  <a:schemeClr val="bg1"/>
                </a:solidFill>
              </a:defRPr>
            </a:lvl1pPr>
          </a:lstStyle>
          <a:p>
            <a:endParaRPr lang="en-GB" noProof="0" dirty="0"/>
          </a:p>
        </p:txBody>
      </p:sp>
      <p:sp>
        <p:nvSpPr>
          <p:cNvPr id="14" name="Slide Number Placeholder 6"/>
          <p:cNvSpPr>
            <a:spLocks noGrp="1"/>
          </p:cNvSpPr>
          <p:nvPr>
            <p:ph type="sldNum" sz="quarter" idx="15"/>
          </p:nvPr>
        </p:nvSpPr>
        <p:spPr>
          <a:xfrm>
            <a:off x="10726600" y="6441900"/>
            <a:ext cx="1060256" cy="273050"/>
          </a:xfrm>
        </p:spPr>
        <p:txBody>
          <a:bodyPr/>
          <a:lstStyle>
            <a:lvl1pPr>
              <a:defRPr>
                <a:solidFill>
                  <a:schemeClr val="bg1"/>
                </a:solidFill>
              </a:defRPr>
            </a:lvl1pPr>
          </a:lstStyle>
          <a:p>
            <a:fld id="{03F1EFBE-6FC5-4E3B-A532-A391AE8323A1}" type="slidenum">
              <a:rPr lang="en-GB" smtClean="0"/>
              <a:pPr/>
              <a:t>‹#›</a:t>
            </a:fld>
            <a:endParaRPr lang="en-GB" dirty="0"/>
          </a:p>
        </p:txBody>
      </p:sp>
      <p:sp>
        <p:nvSpPr>
          <p:cNvPr id="8" name="SmartArt Placeholder 7"/>
          <p:cNvSpPr>
            <a:spLocks noGrp="1"/>
          </p:cNvSpPr>
          <p:nvPr>
            <p:ph type="dgm" sz="quarter" idx="18"/>
          </p:nvPr>
        </p:nvSpPr>
        <p:spPr>
          <a:xfrm>
            <a:off x="575734" y="1309688"/>
            <a:ext cx="11040533" cy="369332"/>
          </a:xfrm>
        </p:spPr>
        <p:txBody>
          <a:bodyPr/>
          <a:lstStyle/>
          <a:p>
            <a:endParaRPr lang="en-GB" dirty="0"/>
          </a:p>
        </p:txBody>
      </p:sp>
      <p:sp>
        <p:nvSpPr>
          <p:cNvPr id="10" name="TextBox 9"/>
          <p:cNvSpPr txBox="1"/>
          <p:nvPr userDrawn="1"/>
        </p:nvSpPr>
        <p:spPr>
          <a:xfrm>
            <a:off x="463592" y="6483807"/>
            <a:ext cx="2112000" cy="215444"/>
          </a:xfrm>
          <a:prstGeom prst="rect">
            <a:avLst/>
          </a:prstGeom>
          <a:noFill/>
        </p:spPr>
        <p:txBody>
          <a:bodyPr wrap="square" rtlCol="0">
            <a:spAutoFit/>
          </a:bodyPr>
          <a:lstStyle/>
          <a:p>
            <a:r>
              <a:rPr lang="en-US" sz="800" b="1" dirty="0">
                <a:solidFill>
                  <a:schemeClr val="bg1"/>
                </a:solidFill>
              </a:rPr>
              <a:t>Eversheds Sutherland</a:t>
            </a:r>
            <a:endParaRPr lang="en-US" sz="800" b="0" dirty="0">
              <a:solidFill>
                <a:schemeClr val="bg1"/>
              </a:solidFill>
            </a:endParaRPr>
          </a:p>
        </p:txBody>
      </p:sp>
      <p:sp>
        <p:nvSpPr>
          <p:cNvPr id="15" name="TextBox 14"/>
          <p:cNvSpPr txBox="1"/>
          <p:nvPr userDrawn="1"/>
        </p:nvSpPr>
        <p:spPr>
          <a:xfrm>
            <a:off x="1725279" y="6483807"/>
            <a:ext cx="2002209" cy="215444"/>
          </a:xfrm>
          <a:prstGeom prst="rect">
            <a:avLst/>
          </a:prstGeom>
          <a:noFill/>
        </p:spPr>
        <p:txBody>
          <a:bodyPr wrap="square" rtlCol="0">
            <a:spAutoFit/>
          </a:bodyPr>
          <a:lstStyle/>
          <a:p>
            <a:r>
              <a:rPr lang="en-US" sz="800" b="1" dirty="0">
                <a:solidFill>
                  <a:schemeClr val="bg1"/>
                </a:solidFill>
              </a:rPr>
              <a:t>|</a:t>
            </a:r>
            <a:r>
              <a:rPr lang="en-GB" sz="800" b="1" dirty="0">
                <a:solidFill>
                  <a:schemeClr val="bg1"/>
                </a:solidFill>
              </a:rPr>
              <a:t> </a:t>
            </a:r>
            <a:fld id="{106CF2B4-4E8A-4799-A9DB-90672FD027BF}" type="datetime3">
              <a:rPr lang="en-US" sz="800" b="1" smtClean="0">
                <a:solidFill>
                  <a:schemeClr val="bg1"/>
                </a:solidFill>
              </a:rPr>
              <a:t>10 February 2025</a:t>
            </a:fld>
            <a:r>
              <a:rPr lang="en-GB" sz="800" b="1" dirty="0">
                <a:solidFill>
                  <a:schemeClr val="bg1"/>
                </a:solidFill>
              </a:rPr>
              <a:t> |</a:t>
            </a:r>
            <a:endParaRPr lang="en-US" sz="800" b="0" dirty="0">
              <a:solidFill>
                <a:schemeClr val="bg1"/>
              </a:solidFill>
            </a:endParaRPr>
          </a:p>
        </p:txBody>
      </p:sp>
      <p:sp>
        <p:nvSpPr>
          <p:cNvPr id="16" name="Footer Placeholder 2"/>
          <p:cNvSpPr>
            <a:spLocks noGrp="1"/>
          </p:cNvSpPr>
          <p:nvPr>
            <p:ph type="ftr" sz="quarter" idx="17"/>
          </p:nvPr>
        </p:nvSpPr>
        <p:spPr>
          <a:xfrm>
            <a:off x="3246046" y="6483807"/>
            <a:ext cx="7480554" cy="231143"/>
          </a:xfr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193648721"/>
      </p:ext>
    </p:extLst>
  </p:cSld>
  <p:clrMapOvr>
    <a:masterClrMapping/>
  </p:clrMapOvr>
  <p:transition>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4" y="738188"/>
            <a:ext cx="11040533" cy="377825"/>
          </a:xfrm>
        </p:spPr>
        <p:txBody>
          <a:bodyPr/>
          <a:lstStyle>
            <a:lvl1pPr marL="0" indent="0">
              <a:buNone/>
              <a:defRPr baseline="0">
                <a:solidFill>
                  <a:schemeClr val="tx1"/>
                </a:solidFill>
              </a:defRPr>
            </a:lvl1pPr>
          </a:lstStyle>
          <a:p>
            <a:pPr lvl="0"/>
            <a:r>
              <a:rPr lang="en-GB" noProof="0" dirty="0"/>
              <a:t>Click to add sub-heading</a:t>
            </a:r>
          </a:p>
        </p:txBody>
      </p:sp>
      <p:sp>
        <p:nvSpPr>
          <p:cNvPr id="2" name="Heading"/>
          <p:cNvSpPr>
            <a:spLocks noGrp="1"/>
          </p:cNvSpPr>
          <p:nvPr>
            <p:ph type="title"/>
          </p:nvPr>
        </p:nvSpPr>
        <p:spPr>
          <a:xfrm>
            <a:off x="575734" y="404814"/>
            <a:ext cx="11040533" cy="333741"/>
          </a:xfrm>
        </p:spPr>
        <p:txBody>
          <a:bodyPr anchor="ctr">
            <a:noAutofit/>
          </a:bodyPr>
          <a:lstStyle>
            <a:lvl1pPr>
              <a:defRPr sz="2100" baseline="0"/>
            </a:lvl1pPr>
          </a:lstStyle>
          <a:p>
            <a:endParaRPr lang="en-GB" noProof="0" dirty="0"/>
          </a:p>
        </p:txBody>
      </p:sp>
      <p:sp>
        <p:nvSpPr>
          <p:cNvPr id="14"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4" name="Chart Placeholder 3"/>
          <p:cNvSpPr>
            <a:spLocks noGrp="1"/>
          </p:cNvSpPr>
          <p:nvPr>
            <p:ph type="chart" sz="quarter" idx="18"/>
          </p:nvPr>
        </p:nvSpPr>
        <p:spPr>
          <a:xfrm>
            <a:off x="575734" y="1246188"/>
            <a:ext cx="11040533" cy="369332"/>
          </a:xfrm>
        </p:spPr>
        <p:txBody>
          <a:bodyPr/>
          <a:lstStyle/>
          <a:p>
            <a:endParaRPr lang="en-GB"/>
          </a:p>
        </p:txBody>
      </p:sp>
      <p:sp>
        <p:nvSpPr>
          <p:cNvPr id="6" name="TextBox 5">
            <a:extLst>
              <a:ext uri="{FF2B5EF4-FFF2-40B4-BE49-F238E27FC236}">
                <a16:creationId xmlns:a16="http://schemas.microsoft.com/office/drawing/2014/main" id="{91A3437B-ED21-1314-D4F9-5C0D19BBBB59}"/>
              </a:ext>
            </a:extLst>
          </p:cNvPr>
          <p:cNvSpPr txBox="1"/>
          <p:nvPr userDrawn="1"/>
        </p:nvSpPr>
        <p:spPr>
          <a:xfrm>
            <a:off x="2926008" y="6489547"/>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
        <p:nvSpPr>
          <p:cNvPr id="3" name="TextBox 2">
            <a:extLst>
              <a:ext uri="{FF2B5EF4-FFF2-40B4-BE49-F238E27FC236}">
                <a16:creationId xmlns:a16="http://schemas.microsoft.com/office/drawing/2014/main" id="{FF643D1B-53D9-DB9C-5757-AC2B5E736120}"/>
              </a:ext>
            </a:extLst>
          </p:cNvPr>
          <p:cNvSpPr txBox="1"/>
          <p:nvPr userDrawn="1"/>
        </p:nvSpPr>
        <p:spPr>
          <a:xfrm>
            <a:off x="463591" y="6483807"/>
            <a:ext cx="2560163" cy="215444"/>
          </a:xfrm>
          <a:prstGeom prst="rect">
            <a:avLst/>
          </a:prstGeom>
          <a:noFill/>
        </p:spPr>
        <p:txBody>
          <a:bodyPr wrap="square" rtlCol="0">
            <a:spAutoFit/>
          </a:bodyPr>
          <a:lstStyle/>
          <a:p>
            <a:r>
              <a:rPr lang="en-US" sz="800" b="1" dirty="0"/>
              <a:t>Eversheds Sutherland  | Föreningen BKK</a:t>
            </a:r>
          </a:p>
        </p:txBody>
      </p:sp>
    </p:spTree>
    <p:extLst>
      <p:ext uri="{BB962C8B-B14F-4D97-AF65-F5344CB8AC3E}">
        <p14:creationId xmlns:p14="http://schemas.microsoft.com/office/powerpoint/2010/main" val="1823019925"/>
      </p:ext>
    </p:extLst>
  </p:cSld>
  <p:clrMapOvr>
    <a:masterClrMapping/>
  </p:clrMapOvr>
  <p:transition>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4" y="738188"/>
            <a:ext cx="11040533" cy="377825"/>
          </a:xfrm>
        </p:spPr>
        <p:txBody>
          <a:bodyPr/>
          <a:lstStyle>
            <a:lvl1pPr marL="0" indent="0">
              <a:buNone/>
              <a:defRPr baseline="0">
                <a:solidFill>
                  <a:schemeClr val="tx1"/>
                </a:solidFill>
              </a:defRPr>
            </a:lvl1pPr>
          </a:lstStyle>
          <a:p>
            <a:pPr lvl="0"/>
            <a:r>
              <a:rPr lang="en-GB" noProof="0" dirty="0"/>
              <a:t>Click to add sub-heading</a:t>
            </a:r>
          </a:p>
        </p:txBody>
      </p:sp>
      <p:sp>
        <p:nvSpPr>
          <p:cNvPr id="2" name="Heading"/>
          <p:cNvSpPr>
            <a:spLocks noGrp="1"/>
          </p:cNvSpPr>
          <p:nvPr>
            <p:ph type="title"/>
          </p:nvPr>
        </p:nvSpPr>
        <p:spPr>
          <a:xfrm>
            <a:off x="575734" y="404814"/>
            <a:ext cx="11040533" cy="333741"/>
          </a:xfrm>
        </p:spPr>
        <p:txBody>
          <a:bodyPr anchor="ctr">
            <a:noAutofit/>
          </a:bodyPr>
          <a:lstStyle>
            <a:lvl1pPr>
              <a:defRPr sz="2100" baseline="0"/>
            </a:lvl1pPr>
          </a:lstStyle>
          <a:p>
            <a:endParaRPr lang="en-GB" noProof="0" dirty="0"/>
          </a:p>
        </p:txBody>
      </p:sp>
      <p:sp>
        <p:nvSpPr>
          <p:cNvPr id="14"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4" name="Chart Placeholder 3"/>
          <p:cNvSpPr>
            <a:spLocks noGrp="1"/>
          </p:cNvSpPr>
          <p:nvPr>
            <p:ph type="chart" sz="quarter" idx="18"/>
          </p:nvPr>
        </p:nvSpPr>
        <p:spPr>
          <a:xfrm>
            <a:off x="575734" y="1246188"/>
            <a:ext cx="5442857" cy="369332"/>
          </a:xfrm>
        </p:spPr>
        <p:txBody>
          <a:bodyPr/>
          <a:lstStyle/>
          <a:p>
            <a:endParaRPr lang="en-GB"/>
          </a:p>
        </p:txBody>
      </p:sp>
      <p:sp>
        <p:nvSpPr>
          <p:cNvPr id="9" name="Chart Placeholder 3"/>
          <p:cNvSpPr>
            <a:spLocks noGrp="1"/>
          </p:cNvSpPr>
          <p:nvPr>
            <p:ph type="chart" sz="quarter" idx="19"/>
          </p:nvPr>
        </p:nvSpPr>
        <p:spPr>
          <a:xfrm>
            <a:off x="6173410" y="1246188"/>
            <a:ext cx="5442857" cy="369332"/>
          </a:xfrm>
        </p:spPr>
        <p:txBody>
          <a:bodyPr/>
          <a:lstStyle/>
          <a:p>
            <a:endParaRPr lang="en-GB"/>
          </a:p>
        </p:txBody>
      </p:sp>
      <p:sp>
        <p:nvSpPr>
          <p:cNvPr id="5" name="TextBox 4">
            <a:extLst>
              <a:ext uri="{FF2B5EF4-FFF2-40B4-BE49-F238E27FC236}">
                <a16:creationId xmlns:a16="http://schemas.microsoft.com/office/drawing/2014/main" id="{EA9CBF93-43FE-DB79-B680-3FDCDE6230FF}"/>
              </a:ext>
            </a:extLst>
          </p:cNvPr>
          <p:cNvSpPr txBox="1"/>
          <p:nvPr userDrawn="1"/>
        </p:nvSpPr>
        <p:spPr>
          <a:xfrm>
            <a:off x="2874054" y="6483807"/>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
        <p:nvSpPr>
          <p:cNvPr id="6" name="TextBox 5">
            <a:extLst>
              <a:ext uri="{FF2B5EF4-FFF2-40B4-BE49-F238E27FC236}">
                <a16:creationId xmlns:a16="http://schemas.microsoft.com/office/drawing/2014/main" id="{C2322489-2E13-F594-A9C6-33D2E756F573}"/>
              </a:ext>
            </a:extLst>
          </p:cNvPr>
          <p:cNvSpPr txBox="1"/>
          <p:nvPr userDrawn="1"/>
        </p:nvSpPr>
        <p:spPr>
          <a:xfrm>
            <a:off x="463591" y="6483807"/>
            <a:ext cx="2560163" cy="215444"/>
          </a:xfrm>
          <a:prstGeom prst="rect">
            <a:avLst/>
          </a:prstGeom>
          <a:noFill/>
        </p:spPr>
        <p:txBody>
          <a:bodyPr wrap="square" rtlCol="0">
            <a:spAutoFit/>
          </a:bodyPr>
          <a:lstStyle/>
          <a:p>
            <a:r>
              <a:rPr lang="en-US" sz="800" b="1" dirty="0"/>
              <a:t>Eversheds Sutherland  | Föreningen BKK</a:t>
            </a:r>
          </a:p>
        </p:txBody>
      </p:sp>
    </p:spTree>
    <p:extLst>
      <p:ext uri="{BB962C8B-B14F-4D97-AF65-F5344CB8AC3E}">
        <p14:creationId xmlns:p14="http://schemas.microsoft.com/office/powerpoint/2010/main" val="1808925081"/>
      </p:ext>
    </p:extLst>
  </p:cSld>
  <p:clrMapOvr>
    <a:masterClrMapping/>
  </p:clrMapOvr>
  <p:transition>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4" y="776288"/>
            <a:ext cx="11040533" cy="369332"/>
          </a:xfrm>
        </p:spPr>
        <p:txBody>
          <a:bodyPr>
            <a:spAutoFit/>
          </a:bodyPr>
          <a:lstStyle>
            <a:lvl1pPr marL="0" indent="0">
              <a:buNone/>
              <a:defRPr baseline="0"/>
            </a:lvl1pPr>
          </a:lstStyle>
          <a:p>
            <a:pPr lvl="0"/>
            <a:r>
              <a:rPr lang="en-GB" noProof="0" dirty="0"/>
              <a:t>Click to add sub-heading</a:t>
            </a:r>
          </a:p>
        </p:txBody>
      </p:sp>
      <p:sp>
        <p:nvSpPr>
          <p:cNvPr id="2" name="Heading"/>
          <p:cNvSpPr>
            <a:spLocks noGrp="1"/>
          </p:cNvSpPr>
          <p:nvPr>
            <p:ph type="title" hasCustomPrompt="1"/>
          </p:nvPr>
        </p:nvSpPr>
        <p:spPr>
          <a:xfrm>
            <a:off x="575734" y="380093"/>
            <a:ext cx="11040533" cy="383182"/>
          </a:xfrm>
        </p:spPr>
        <p:txBody>
          <a:bodyPr anchor="ctr">
            <a:spAutoFit/>
          </a:bodyPr>
          <a:lstStyle>
            <a:lvl1pPr>
              <a:defRPr sz="2100" baseline="0"/>
            </a:lvl1pPr>
          </a:lstStyle>
          <a:p>
            <a:r>
              <a:rPr lang="en-GB" noProof="0" dirty="0"/>
              <a:t>Click to add heading</a:t>
            </a:r>
          </a:p>
        </p:txBody>
      </p:sp>
      <p:sp>
        <p:nvSpPr>
          <p:cNvPr id="10" name="Content Placeholder 9"/>
          <p:cNvSpPr>
            <a:spLocks noGrp="1"/>
          </p:cNvSpPr>
          <p:nvPr>
            <p:ph sz="quarter" idx="14"/>
          </p:nvPr>
        </p:nvSpPr>
        <p:spPr>
          <a:xfrm>
            <a:off x="575734" y="1349311"/>
            <a:ext cx="11040533" cy="1785104"/>
          </a:xfrm>
        </p:spPr>
        <p:txBody>
          <a:bodyPr wrap="square">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Slide Number Placeholder 6"/>
          <p:cNvSpPr>
            <a:spLocks noGrp="1"/>
          </p:cNvSpPr>
          <p:nvPr>
            <p:ph type="sldNum" sz="quarter" idx="16"/>
          </p:nvPr>
        </p:nvSpPr>
        <p:spPr>
          <a:xfrm>
            <a:off x="10726600" y="6441900"/>
            <a:ext cx="1060256" cy="273050"/>
          </a:xfrm>
        </p:spPr>
        <p:txBody>
          <a:bodyPr/>
          <a:lstStyle/>
          <a:p>
            <a:fld id="{03F1EFBE-6FC5-4E3B-A532-A391AE8323A1}" type="slidenum">
              <a:rPr lang="en-GB" smtClean="0"/>
              <a:pPr/>
              <a:t>‹#›</a:t>
            </a:fld>
            <a:endParaRPr lang="en-GB" dirty="0"/>
          </a:p>
        </p:txBody>
      </p:sp>
      <p:sp>
        <p:nvSpPr>
          <p:cNvPr id="4" name="TextBox 3">
            <a:extLst>
              <a:ext uri="{FF2B5EF4-FFF2-40B4-BE49-F238E27FC236}">
                <a16:creationId xmlns:a16="http://schemas.microsoft.com/office/drawing/2014/main" id="{B664AC74-6ABA-F925-DFE9-B83C2AB0ED9F}"/>
              </a:ext>
            </a:extLst>
          </p:cNvPr>
          <p:cNvSpPr txBox="1"/>
          <p:nvPr userDrawn="1"/>
        </p:nvSpPr>
        <p:spPr>
          <a:xfrm>
            <a:off x="2832490" y="6483807"/>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
        <p:nvSpPr>
          <p:cNvPr id="5" name="TextBox 4">
            <a:extLst>
              <a:ext uri="{FF2B5EF4-FFF2-40B4-BE49-F238E27FC236}">
                <a16:creationId xmlns:a16="http://schemas.microsoft.com/office/drawing/2014/main" id="{78EF5F5A-1AA1-5B25-6634-C525FBF35D39}"/>
              </a:ext>
            </a:extLst>
          </p:cNvPr>
          <p:cNvSpPr txBox="1"/>
          <p:nvPr userDrawn="1"/>
        </p:nvSpPr>
        <p:spPr>
          <a:xfrm>
            <a:off x="463591" y="6483807"/>
            <a:ext cx="2560163" cy="215444"/>
          </a:xfrm>
          <a:prstGeom prst="rect">
            <a:avLst/>
          </a:prstGeom>
          <a:noFill/>
        </p:spPr>
        <p:txBody>
          <a:bodyPr wrap="square" rtlCol="0">
            <a:spAutoFit/>
          </a:bodyPr>
          <a:lstStyle/>
          <a:p>
            <a:r>
              <a:rPr lang="en-US" sz="800" b="1" dirty="0"/>
              <a:t>Eversheds Sutherland  | Föreningen BKK</a:t>
            </a:r>
          </a:p>
        </p:txBody>
      </p:sp>
    </p:spTree>
    <p:extLst>
      <p:ext uri="{BB962C8B-B14F-4D97-AF65-F5344CB8AC3E}">
        <p14:creationId xmlns:p14="http://schemas.microsoft.com/office/powerpoint/2010/main" val="972791256"/>
      </p:ext>
    </p:extLst>
  </p:cSld>
  <p:clrMapOvr>
    <a:masterClrMapping/>
  </p:clrMapOvr>
  <p:transition>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har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Sub-heading"/>
          <p:cNvSpPr>
            <a:spLocks noGrp="1"/>
          </p:cNvSpPr>
          <p:nvPr>
            <p:ph type="body" sz="quarter" idx="10" hasCustomPrompt="1"/>
          </p:nvPr>
        </p:nvSpPr>
        <p:spPr>
          <a:xfrm>
            <a:off x="575734" y="738188"/>
            <a:ext cx="11040533" cy="377825"/>
          </a:xfrm>
        </p:spPr>
        <p:txBody>
          <a:bodyPr/>
          <a:lstStyle>
            <a:lvl1pPr marL="0" indent="0">
              <a:buNone/>
              <a:defRPr baseline="0">
                <a:solidFill>
                  <a:schemeClr val="bg1"/>
                </a:solidFill>
              </a:defRPr>
            </a:lvl1pPr>
          </a:lstStyle>
          <a:p>
            <a:pPr lvl="0"/>
            <a:r>
              <a:rPr lang="en-GB" noProof="0" dirty="0"/>
              <a:t>Click to add sub-heading</a:t>
            </a:r>
          </a:p>
        </p:txBody>
      </p:sp>
      <p:sp>
        <p:nvSpPr>
          <p:cNvPr id="2" name="Heading"/>
          <p:cNvSpPr>
            <a:spLocks noGrp="1"/>
          </p:cNvSpPr>
          <p:nvPr>
            <p:ph type="title"/>
          </p:nvPr>
        </p:nvSpPr>
        <p:spPr>
          <a:xfrm>
            <a:off x="575734" y="404814"/>
            <a:ext cx="11040533" cy="333741"/>
          </a:xfrm>
        </p:spPr>
        <p:txBody>
          <a:bodyPr anchor="ctr">
            <a:noAutofit/>
          </a:bodyPr>
          <a:lstStyle>
            <a:lvl1pPr>
              <a:defRPr sz="2100" baseline="0">
                <a:solidFill>
                  <a:schemeClr val="bg1"/>
                </a:solidFill>
              </a:defRPr>
            </a:lvl1pPr>
          </a:lstStyle>
          <a:p>
            <a:endParaRPr lang="en-GB" noProof="0" dirty="0"/>
          </a:p>
        </p:txBody>
      </p:sp>
      <p:sp>
        <p:nvSpPr>
          <p:cNvPr id="14" name="Slide Number Placeholder 6"/>
          <p:cNvSpPr>
            <a:spLocks noGrp="1"/>
          </p:cNvSpPr>
          <p:nvPr>
            <p:ph type="sldNum" sz="quarter" idx="15"/>
          </p:nvPr>
        </p:nvSpPr>
        <p:spPr>
          <a:xfrm>
            <a:off x="10726600" y="6441900"/>
            <a:ext cx="1060256" cy="273050"/>
          </a:xfrm>
        </p:spPr>
        <p:txBody>
          <a:bodyPr/>
          <a:lstStyle>
            <a:lvl1pPr>
              <a:defRPr>
                <a:solidFill>
                  <a:schemeClr val="bg1"/>
                </a:solidFill>
              </a:defRPr>
            </a:lvl1pPr>
          </a:lstStyle>
          <a:p>
            <a:fld id="{03F1EFBE-6FC5-4E3B-A532-A391AE8323A1}" type="slidenum">
              <a:rPr lang="en-GB" smtClean="0"/>
              <a:pPr/>
              <a:t>‹#›</a:t>
            </a:fld>
            <a:endParaRPr lang="en-GB" dirty="0"/>
          </a:p>
        </p:txBody>
      </p:sp>
      <p:sp>
        <p:nvSpPr>
          <p:cNvPr id="4" name="Chart Placeholder 3"/>
          <p:cNvSpPr>
            <a:spLocks noGrp="1"/>
          </p:cNvSpPr>
          <p:nvPr>
            <p:ph type="chart" sz="quarter" idx="18"/>
          </p:nvPr>
        </p:nvSpPr>
        <p:spPr>
          <a:xfrm>
            <a:off x="575734" y="1246188"/>
            <a:ext cx="11040533" cy="369332"/>
          </a:xfrm>
        </p:spPr>
        <p:txBody>
          <a:bodyPr/>
          <a:lstStyle/>
          <a:p>
            <a:endParaRPr lang="en-GB"/>
          </a:p>
        </p:txBody>
      </p:sp>
      <p:sp>
        <p:nvSpPr>
          <p:cNvPr id="10" name="TextBox 9"/>
          <p:cNvSpPr txBox="1"/>
          <p:nvPr userDrawn="1"/>
        </p:nvSpPr>
        <p:spPr>
          <a:xfrm>
            <a:off x="463592" y="6483807"/>
            <a:ext cx="2112000" cy="215444"/>
          </a:xfrm>
          <a:prstGeom prst="rect">
            <a:avLst/>
          </a:prstGeom>
          <a:noFill/>
        </p:spPr>
        <p:txBody>
          <a:bodyPr wrap="square" rtlCol="0">
            <a:spAutoFit/>
          </a:bodyPr>
          <a:lstStyle/>
          <a:p>
            <a:r>
              <a:rPr lang="en-US" sz="800" b="1" dirty="0">
                <a:solidFill>
                  <a:schemeClr val="bg1"/>
                </a:solidFill>
              </a:rPr>
              <a:t>Eversheds Sutherland</a:t>
            </a:r>
            <a:endParaRPr lang="en-US" sz="800" b="0" dirty="0">
              <a:solidFill>
                <a:schemeClr val="bg1"/>
              </a:solidFill>
            </a:endParaRPr>
          </a:p>
        </p:txBody>
      </p:sp>
      <p:sp>
        <p:nvSpPr>
          <p:cNvPr id="15" name="TextBox 14"/>
          <p:cNvSpPr txBox="1"/>
          <p:nvPr userDrawn="1"/>
        </p:nvSpPr>
        <p:spPr>
          <a:xfrm>
            <a:off x="1725279" y="6483807"/>
            <a:ext cx="2002209" cy="215444"/>
          </a:xfrm>
          <a:prstGeom prst="rect">
            <a:avLst/>
          </a:prstGeom>
          <a:noFill/>
        </p:spPr>
        <p:txBody>
          <a:bodyPr wrap="square" rtlCol="0">
            <a:spAutoFit/>
          </a:bodyPr>
          <a:lstStyle/>
          <a:p>
            <a:r>
              <a:rPr lang="en-US" sz="800" b="1" dirty="0">
                <a:solidFill>
                  <a:schemeClr val="bg1"/>
                </a:solidFill>
              </a:rPr>
              <a:t>|</a:t>
            </a:r>
            <a:r>
              <a:rPr lang="en-GB" sz="800" b="1" dirty="0">
                <a:solidFill>
                  <a:schemeClr val="bg1"/>
                </a:solidFill>
              </a:rPr>
              <a:t> </a:t>
            </a:r>
            <a:fld id="{106CF2B4-4E8A-4799-A9DB-90672FD027BF}" type="datetime3">
              <a:rPr lang="en-US" sz="800" b="1" smtClean="0">
                <a:solidFill>
                  <a:schemeClr val="bg1"/>
                </a:solidFill>
              </a:rPr>
              <a:t>10 February 2025</a:t>
            </a:fld>
            <a:r>
              <a:rPr lang="en-GB" sz="800" b="1" dirty="0">
                <a:solidFill>
                  <a:schemeClr val="bg1"/>
                </a:solidFill>
              </a:rPr>
              <a:t> |</a:t>
            </a:r>
            <a:endParaRPr lang="en-US" sz="800" b="0" dirty="0">
              <a:solidFill>
                <a:schemeClr val="bg1"/>
              </a:solidFill>
            </a:endParaRPr>
          </a:p>
        </p:txBody>
      </p:sp>
      <p:sp>
        <p:nvSpPr>
          <p:cNvPr id="16" name="Footer Placeholder 2"/>
          <p:cNvSpPr>
            <a:spLocks noGrp="1"/>
          </p:cNvSpPr>
          <p:nvPr>
            <p:ph type="ftr" sz="quarter" idx="17"/>
          </p:nvPr>
        </p:nvSpPr>
        <p:spPr>
          <a:xfrm>
            <a:off x="3246046" y="6483807"/>
            <a:ext cx="7480554" cy="231143"/>
          </a:xfr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2535826187"/>
      </p:ext>
    </p:extLst>
  </p:cSld>
  <p:clrMapOvr>
    <a:masterClrMapping/>
  </p:clrMapOvr>
  <p:transition>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ation slide">
    <p:spTree>
      <p:nvGrpSpPr>
        <p:cNvPr id="1" name=""/>
        <p:cNvGrpSpPr/>
        <p:nvPr/>
      </p:nvGrpSpPr>
      <p:grpSpPr>
        <a:xfrm>
          <a:off x="0" y="0"/>
          <a:ext cx="0" cy="0"/>
          <a:chOff x="0" y="0"/>
          <a:chExt cx="0" cy="0"/>
        </a:xfrm>
      </p:grpSpPr>
      <p:sp>
        <p:nvSpPr>
          <p:cNvPr id="30" name="Rectangle 29"/>
          <p:cNvSpPr/>
          <p:nvPr userDrawn="1"/>
        </p:nvSpPr>
        <p:spPr>
          <a:xfrm>
            <a:off x="0" y="0"/>
            <a:ext cx="12192000" cy="68580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14" name="Slide Number Placeholder 6"/>
          <p:cNvSpPr>
            <a:spLocks noGrp="1"/>
          </p:cNvSpPr>
          <p:nvPr>
            <p:ph type="sldNum" sz="quarter" idx="15"/>
          </p:nvPr>
        </p:nvSpPr>
        <p:spPr>
          <a:xfrm>
            <a:off x="10726600" y="6441900"/>
            <a:ext cx="1060256" cy="273050"/>
          </a:xfrm>
        </p:spPr>
        <p:txBody>
          <a:bodyPr/>
          <a:lstStyle>
            <a:lvl1pPr>
              <a:defRPr>
                <a:solidFill>
                  <a:schemeClr val="bg1"/>
                </a:solidFill>
              </a:defRPr>
            </a:lvl1pPr>
          </a:lstStyle>
          <a:p>
            <a:fld id="{03F1EFBE-6FC5-4E3B-A532-A391AE8323A1}" type="slidenum">
              <a:rPr lang="en-GB" smtClean="0"/>
              <a:pPr/>
              <a:t>‹#›</a:t>
            </a:fld>
            <a:endParaRPr lang="en-GB" dirty="0"/>
          </a:p>
        </p:txBody>
      </p:sp>
      <p:sp>
        <p:nvSpPr>
          <p:cNvPr id="5" name="Double Brace 4"/>
          <p:cNvSpPr/>
          <p:nvPr userDrawn="1"/>
        </p:nvSpPr>
        <p:spPr>
          <a:xfrm>
            <a:off x="463592" y="342900"/>
            <a:ext cx="11323264" cy="5886450"/>
          </a:xfrm>
          <a:prstGeom prst="bracePair">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solidFill>
                <a:schemeClr val="bg1"/>
              </a:solidFill>
            </a:endParaRPr>
          </a:p>
        </p:txBody>
      </p:sp>
      <p:sp>
        <p:nvSpPr>
          <p:cNvPr id="17" name="Rectangle 16"/>
          <p:cNvSpPr/>
          <p:nvPr userDrawn="1"/>
        </p:nvSpPr>
        <p:spPr>
          <a:xfrm>
            <a:off x="10246954" y="5495094"/>
            <a:ext cx="1613057" cy="85724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22" name="Rectangle 21"/>
          <p:cNvSpPr/>
          <p:nvPr userDrawn="1"/>
        </p:nvSpPr>
        <p:spPr>
          <a:xfrm>
            <a:off x="296334" y="209552"/>
            <a:ext cx="1613057" cy="85724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bg1"/>
              </a:solidFill>
            </a:endParaRPr>
          </a:p>
        </p:txBody>
      </p:sp>
      <p:sp>
        <p:nvSpPr>
          <p:cNvPr id="21" name="TextBox 20"/>
          <p:cNvSpPr txBox="1"/>
          <p:nvPr userDrawn="1"/>
        </p:nvSpPr>
        <p:spPr>
          <a:xfrm>
            <a:off x="294315" y="-256639"/>
            <a:ext cx="3012095" cy="2646878"/>
          </a:xfrm>
          <a:prstGeom prst="rect">
            <a:avLst/>
          </a:prstGeom>
          <a:noFill/>
        </p:spPr>
        <p:txBody>
          <a:bodyPr wrap="square" rtlCol="0">
            <a:spAutoFit/>
          </a:bodyPr>
          <a:lstStyle/>
          <a:p>
            <a:r>
              <a:rPr lang="en-GB" sz="16600" dirty="0">
                <a:solidFill>
                  <a:schemeClr val="bg1"/>
                </a:solidFill>
                <a:latin typeface="Bernard MT Condensed" panose="02050806060905020404" pitchFamily="18" charset="0"/>
              </a:rPr>
              <a:t>“</a:t>
            </a:r>
          </a:p>
        </p:txBody>
      </p:sp>
      <p:sp>
        <p:nvSpPr>
          <p:cNvPr id="23" name="TextBox 22"/>
          <p:cNvSpPr txBox="1"/>
          <p:nvPr userDrawn="1"/>
        </p:nvSpPr>
        <p:spPr>
          <a:xfrm>
            <a:off x="10324471" y="5248811"/>
            <a:ext cx="3012095" cy="2646878"/>
          </a:xfrm>
          <a:prstGeom prst="rect">
            <a:avLst/>
          </a:prstGeom>
          <a:noFill/>
        </p:spPr>
        <p:txBody>
          <a:bodyPr wrap="square" rtlCol="0">
            <a:spAutoFit/>
          </a:bodyPr>
          <a:lstStyle/>
          <a:p>
            <a:r>
              <a:rPr lang="en-GB" sz="16600" dirty="0">
                <a:solidFill>
                  <a:schemeClr val="bg1"/>
                </a:solidFill>
                <a:latin typeface="Bernard MT Condensed" panose="02050806060905020404" pitchFamily="18" charset="0"/>
              </a:rPr>
              <a:t>”</a:t>
            </a:r>
          </a:p>
        </p:txBody>
      </p:sp>
      <p:cxnSp>
        <p:nvCxnSpPr>
          <p:cNvPr id="26" name="Straight Connector 25"/>
          <p:cNvCxnSpPr/>
          <p:nvPr userDrawn="1"/>
        </p:nvCxnSpPr>
        <p:spPr>
          <a:xfrm>
            <a:off x="1883992" y="342900"/>
            <a:ext cx="866641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1685725" y="6229350"/>
            <a:ext cx="866641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30"/>
          <p:cNvSpPr>
            <a:spLocks noGrp="1"/>
          </p:cNvSpPr>
          <p:nvPr>
            <p:ph type="body" sz="quarter" idx="28" hasCustomPrompt="1"/>
          </p:nvPr>
        </p:nvSpPr>
        <p:spPr>
          <a:xfrm>
            <a:off x="5870998" y="5302565"/>
            <a:ext cx="4425951" cy="323165"/>
          </a:xfrm>
        </p:spPr>
        <p:txBody>
          <a:bodyPr>
            <a:spAutoFit/>
          </a:bodyPr>
          <a:lstStyle>
            <a:lvl1pPr marL="0" indent="0">
              <a:buFontTx/>
              <a:buNone/>
              <a:defRPr sz="1500" b="1" baseline="0">
                <a:solidFill>
                  <a:schemeClr val="bg1"/>
                </a:solidFill>
              </a:defRPr>
            </a:lvl1pPr>
          </a:lstStyle>
          <a:p>
            <a:pPr lvl="0"/>
            <a:r>
              <a:rPr lang="en-US" dirty="0"/>
              <a:t>Name of Quote Author here</a:t>
            </a:r>
          </a:p>
        </p:txBody>
      </p:sp>
      <p:sp>
        <p:nvSpPr>
          <p:cNvPr id="29" name="Text Placeholder 30"/>
          <p:cNvSpPr>
            <a:spLocks noGrp="1"/>
          </p:cNvSpPr>
          <p:nvPr>
            <p:ph type="body" sz="quarter" idx="29" hasCustomPrompt="1"/>
          </p:nvPr>
        </p:nvSpPr>
        <p:spPr>
          <a:xfrm>
            <a:off x="5870998" y="5659827"/>
            <a:ext cx="4425951" cy="323165"/>
          </a:xfrm>
        </p:spPr>
        <p:txBody>
          <a:bodyPr>
            <a:spAutoFit/>
          </a:bodyPr>
          <a:lstStyle>
            <a:lvl1pPr marL="0" indent="0">
              <a:buFontTx/>
              <a:buNone/>
              <a:defRPr sz="1500" b="0" i="1" baseline="0">
                <a:solidFill>
                  <a:schemeClr val="bg1"/>
                </a:solidFill>
              </a:defRPr>
            </a:lvl1pPr>
          </a:lstStyle>
          <a:p>
            <a:pPr lvl="0"/>
            <a:r>
              <a:rPr lang="en-US" dirty="0"/>
              <a:t>Job Title of Quote Author here</a:t>
            </a:r>
          </a:p>
        </p:txBody>
      </p:sp>
      <p:sp>
        <p:nvSpPr>
          <p:cNvPr id="18" name="Content Placeholder 9"/>
          <p:cNvSpPr>
            <a:spLocks noGrp="1"/>
          </p:cNvSpPr>
          <p:nvPr>
            <p:ph sz="quarter" idx="14"/>
          </p:nvPr>
        </p:nvSpPr>
        <p:spPr>
          <a:xfrm>
            <a:off x="1728000" y="1020558"/>
            <a:ext cx="8736000" cy="1828801"/>
          </a:xfrm>
        </p:spPr>
        <p:txBody>
          <a:bodyPr wrap="square">
            <a:spAutoFit/>
          </a:bodyPr>
          <a:lstStyle>
            <a:lvl1pPr marL="0" indent="0">
              <a:buNone/>
              <a:defRPr i="1">
                <a:solidFill>
                  <a:schemeClr val="bg1"/>
                </a:solidFill>
              </a:defRPr>
            </a:lvl1pPr>
            <a:lvl2pPr marL="360000" indent="0">
              <a:buNone/>
              <a:defRPr i="1">
                <a:solidFill>
                  <a:schemeClr val="bg1"/>
                </a:solidFill>
              </a:defRPr>
            </a:lvl2pPr>
            <a:lvl3pPr marL="720000" indent="0">
              <a:buNone/>
              <a:defRPr i="1">
                <a:solidFill>
                  <a:schemeClr val="bg1"/>
                </a:solidFill>
              </a:defRPr>
            </a:lvl3pPr>
            <a:lvl4pPr marL="1080000" indent="0">
              <a:buNone/>
              <a:defRPr i="1">
                <a:solidFill>
                  <a:schemeClr val="bg1"/>
                </a:solidFill>
              </a:defRPr>
            </a:lvl4pPr>
            <a:lvl5pPr marL="1440000" indent="0">
              <a:buNone/>
              <a:defRPr i="1">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Box 18"/>
          <p:cNvSpPr txBox="1"/>
          <p:nvPr userDrawn="1"/>
        </p:nvSpPr>
        <p:spPr>
          <a:xfrm>
            <a:off x="463592" y="6483807"/>
            <a:ext cx="2112000" cy="215444"/>
          </a:xfrm>
          <a:prstGeom prst="rect">
            <a:avLst/>
          </a:prstGeom>
          <a:noFill/>
        </p:spPr>
        <p:txBody>
          <a:bodyPr wrap="square" rtlCol="0">
            <a:spAutoFit/>
          </a:bodyPr>
          <a:lstStyle/>
          <a:p>
            <a:r>
              <a:rPr lang="en-US" sz="800" b="1" dirty="0">
                <a:solidFill>
                  <a:schemeClr val="bg1"/>
                </a:solidFill>
              </a:rPr>
              <a:t>Eversheds Sutherland</a:t>
            </a:r>
            <a:endParaRPr lang="en-US" sz="800" b="0" dirty="0">
              <a:solidFill>
                <a:schemeClr val="bg1"/>
              </a:solidFill>
            </a:endParaRPr>
          </a:p>
        </p:txBody>
      </p:sp>
      <p:sp>
        <p:nvSpPr>
          <p:cNvPr id="20" name="TextBox 19"/>
          <p:cNvSpPr txBox="1"/>
          <p:nvPr userDrawn="1"/>
        </p:nvSpPr>
        <p:spPr>
          <a:xfrm>
            <a:off x="1725279" y="6483807"/>
            <a:ext cx="2002209" cy="215444"/>
          </a:xfrm>
          <a:prstGeom prst="rect">
            <a:avLst/>
          </a:prstGeom>
          <a:noFill/>
        </p:spPr>
        <p:txBody>
          <a:bodyPr wrap="square" rtlCol="0">
            <a:spAutoFit/>
          </a:bodyPr>
          <a:lstStyle/>
          <a:p>
            <a:r>
              <a:rPr lang="en-US" sz="800" b="1" dirty="0">
                <a:solidFill>
                  <a:schemeClr val="bg1"/>
                </a:solidFill>
              </a:rPr>
              <a:t>|</a:t>
            </a:r>
            <a:r>
              <a:rPr lang="en-GB" sz="800" b="1" dirty="0">
                <a:solidFill>
                  <a:schemeClr val="bg1"/>
                </a:solidFill>
              </a:rPr>
              <a:t> </a:t>
            </a:r>
            <a:fld id="{106CF2B4-4E8A-4799-A9DB-90672FD027BF}" type="datetime3">
              <a:rPr lang="en-US" sz="800" b="1" smtClean="0">
                <a:solidFill>
                  <a:schemeClr val="bg1"/>
                </a:solidFill>
              </a:rPr>
              <a:t>10 February 2025</a:t>
            </a:fld>
            <a:r>
              <a:rPr lang="en-GB" sz="800" b="1" dirty="0">
                <a:solidFill>
                  <a:schemeClr val="bg1"/>
                </a:solidFill>
              </a:rPr>
              <a:t> |</a:t>
            </a:r>
            <a:endParaRPr lang="en-US" sz="800" b="0" dirty="0">
              <a:solidFill>
                <a:schemeClr val="bg1"/>
              </a:solidFill>
            </a:endParaRPr>
          </a:p>
        </p:txBody>
      </p:sp>
      <p:sp>
        <p:nvSpPr>
          <p:cNvPr id="24" name="Footer Placeholder 2"/>
          <p:cNvSpPr>
            <a:spLocks noGrp="1"/>
          </p:cNvSpPr>
          <p:nvPr>
            <p:ph type="ftr" sz="quarter" idx="17"/>
          </p:nvPr>
        </p:nvSpPr>
        <p:spPr>
          <a:xfrm>
            <a:off x="3246046" y="6483807"/>
            <a:ext cx="7480554" cy="231143"/>
          </a:xfr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1405169724"/>
      </p:ext>
    </p:extLst>
  </p:cSld>
  <p:clrMapOvr>
    <a:masterClrMapping/>
  </p:clrMapOvr>
  <p:transition>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ation slide (2)">
    <p:spTree>
      <p:nvGrpSpPr>
        <p:cNvPr id="1" name=""/>
        <p:cNvGrpSpPr/>
        <p:nvPr/>
      </p:nvGrpSpPr>
      <p:grpSpPr>
        <a:xfrm>
          <a:off x="0" y="0"/>
          <a:ext cx="0" cy="0"/>
          <a:chOff x="0" y="0"/>
          <a:chExt cx="0" cy="0"/>
        </a:xfrm>
      </p:grpSpPr>
      <p:sp>
        <p:nvSpPr>
          <p:cNvPr id="6" name="Rounded Rectangle 5"/>
          <p:cNvSpPr/>
          <p:nvPr userDrawn="1"/>
        </p:nvSpPr>
        <p:spPr>
          <a:xfrm>
            <a:off x="353759" y="205383"/>
            <a:ext cx="11507456" cy="60960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Rounded Rectangle 2"/>
          <p:cNvSpPr/>
          <p:nvPr userDrawn="1"/>
        </p:nvSpPr>
        <p:spPr>
          <a:xfrm>
            <a:off x="684587" y="438151"/>
            <a:ext cx="10845800" cy="568715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Rounded Rectangle 3"/>
          <p:cNvSpPr/>
          <p:nvPr userDrawn="1"/>
        </p:nvSpPr>
        <p:spPr>
          <a:xfrm>
            <a:off x="1" y="22959"/>
            <a:ext cx="1725199" cy="10503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Content Placeholder 9"/>
          <p:cNvSpPr>
            <a:spLocks noGrp="1"/>
          </p:cNvSpPr>
          <p:nvPr>
            <p:ph sz="quarter" idx="14"/>
          </p:nvPr>
        </p:nvSpPr>
        <p:spPr>
          <a:xfrm>
            <a:off x="1728000" y="1020558"/>
            <a:ext cx="8736000" cy="1828801"/>
          </a:xfrm>
        </p:spPr>
        <p:txBody>
          <a:bodyPr wrap="square">
            <a:spAutoFit/>
          </a:bodyPr>
          <a:lstStyle>
            <a:lvl1pPr marL="0" indent="0">
              <a:buNone/>
              <a:defRPr i="1">
                <a:solidFill>
                  <a:schemeClr val="bg1"/>
                </a:solidFill>
              </a:defRPr>
            </a:lvl1pPr>
            <a:lvl2pPr marL="360000" indent="0">
              <a:buNone/>
              <a:defRPr i="1">
                <a:solidFill>
                  <a:schemeClr val="bg1"/>
                </a:solidFill>
              </a:defRPr>
            </a:lvl2pPr>
            <a:lvl3pPr marL="720000" indent="0">
              <a:buNone/>
              <a:defRPr i="1">
                <a:solidFill>
                  <a:schemeClr val="bg1"/>
                </a:solidFill>
              </a:defRPr>
            </a:lvl3pPr>
            <a:lvl4pPr marL="1080000" indent="0">
              <a:buNone/>
              <a:defRPr i="1">
                <a:solidFill>
                  <a:schemeClr val="bg1"/>
                </a:solidFill>
              </a:defRPr>
            </a:lvl4pPr>
            <a:lvl5pPr marL="1440000" indent="0">
              <a:buNone/>
              <a:defRPr i="1">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Box 20"/>
          <p:cNvSpPr txBox="1"/>
          <p:nvPr userDrawn="1"/>
        </p:nvSpPr>
        <p:spPr>
          <a:xfrm>
            <a:off x="97193" y="-191760"/>
            <a:ext cx="3012095" cy="2646878"/>
          </a:xfrm>
          <a:prstGeom prst="rect">
            <a:avLst/>
          </a:prstGeom>
          <a:noFill/>
        </p:spPr>
        <p:txBody>
          <a:bodyPr wrap="square" rtlCol="0">
            <a:spAutoFit/>
          </a:bodyPr>
          <a:lstStyle/>
          <a:p>
            <a:r>
              <a:rPr lang="en-GB" sz="16600" dirty="0">
                <a:solidFill>
                  <a:schemeClr val="accent1"/>
                </a:solidFill>
                <a:latin typeface="Bernard MT Condensed" panose="02050806060905020404" pitchFamily="18" charset="0"/>
              </a:rPr>
              <a:t>“</a:t>
            </a:r>
          </a:p>
        </p:txBody>
      </p:sp>
      <p:sp>
        <p:nvSpPr>
          <p:cNvPr id="25" name="Rounded Rectangle 24"/>
          <p:cNvSpPr/>
          <p:nvPr userDrawn="1"/>
        </p:nvSpPr>
        <p:spPr>
          <a:xfrm>
            <a:off x="10276199" y="5242399"/>
            <a:ext cx="1725199" cy="110452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TextBox 22"/>
          <p:cNvSpPr txBox="1"/>
          <p:nvPr userDrawn="1"/>
        </p:nvSpPr>
        <p:spPr>
          <a:xfrm>
            <a:off x="10280809" y="5072920"/>
            <a:ext cx="3012095" cy="2646878"/>
          </a:xfrm>
          <a:prstGeom prst="rect">
            <a:avLst/>
          </a:prstGeom>
          <a:noFill/>
        </p:spPr>
        <p:txBody>
          <a:bodyPr wrap="square" rtlCol="0">
            <a:spAutoFit/>
          </a:bodyPr>
          <a:lstStyle/>
          <a:p>
            <a:r>
              <a:rPr lang="en-GB" sz="16600" dirty="0">
                <a:solidFill>
                  <a:schemeClr val="accent1"/>
                </a:solidFill>
                <a:latin typeface="Bernard MT Condensed" panose="02050806060905020404" pitchFamily="18" charset="0"/>
              </a:rPr>
              <a:t>”</a:t>
            </a:r>
          </a:p>
        </p:txBody>
      </p:sp>
      <p:sp>
        <p:nvSpPr>
          <p:cNvPr id="31"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5" name="Text Placeholder 30"/>
          <p:cNvSpPr>
            <a:spLocks noGrp="1"/>
          </p:cNvSpPr>
          <p:nvPr>
            <p:ph type="body" sz="quarter" idx="28" hasCustomPrompt="1"/>
          </p:nvPr>
        </p:nvSpPr>
        <p:spPr>
          <a:xfrm>
            <a:off x="5870998" y="5302565"/>
            <a:ext cx="4425951" cy="323165"/>
          </a:xfrm>
        </p:spPr>
        <p:txBody>
          <a:bodyPr>
            <a:spAutoFit/>
          </a:bodyPr>
          <a:lstStyle>
            <a:lvl1pPr marL="0" indent="0">
              <a:buFontTx/>
              <a:buNone/>
              <a:defRPr sz="1500" b="1" baseline="0">
                <a:solidFill>
                  <a:schemeClr val="bg1"/>
                </a:solidFill>
              </a:defRPr>
            </a:lvl1pPr>
          </a:lstStyle>
          <a:p>
            <a:pPr lvl="0"/>
            <a:r>
              <a:rPr lang="en-US" dirty="0"/>
              <a:t>Name of Quote Author here</a:t>
            </a:r>
          </a:p>
        </p:txBody>
      </p:sp>
      <p:sp>
        <p:nvSpPr>
          <p:cNvPr id="16" name="Text Placeholder 30"/>
          <p:cNvSpPr>
            <a:spLocks noGrp="1"/>
          </p:cNvSpPr>
          <p:nvPr>
            <p:ph type="body" sz="quarter" idx="29" hasCustomPrompt="1"/>
          </p:nvPr>
        </p:nvSpPr>
        <p:spPr>
          <a:xfrm>
            <a:off x="5870998" y="5659827"/>
            <a:ext cx="4425951" cy="323165"/>
          </a:xfrm>
        </p:spPr>
        <p:txBody>
          <a:bodyPr>
            <a:spAutoFit/>
          </a:bodyPr>
          <a:lstStyle>
            <a:lvl1pPr marL="0" indent="0">
              <a:buFontTx/>
              <a:buNone/>
              <a:defRPr sz="1500" b="0" i="1" baseline="0">
                <a:solidFill>
                  <a:schemeClr val="bg1"/>
                </a:solidFill>
              </a:defRPr>
            </a:lvl1pPr>
          </a:lstStyle>
          <a:p>
            <a:pPr lvl="0"/>
            <a:r>
              <a:rPr lang="en-US" dirty="0"/>
              <a:t>Job Title of Quote Author here</a:t>
            </a:r>
          </a:p>
        </p:txBody>
      </p:sp>
      <p:sp>
        <p:nvSpPr>
          <p:cNvPr id="17" name="TextBox 16"/>
          <p:cNvSpPr txBox="1"/>
          <p:nvPr userDrawn="1"/>
        </p:nvSpPr>
        <p:spPr>
          <a:xfrm>
            <a:off x="463592" y="6483807"/>
            <a:ext cx="2112000" cy="215444"/>
          </a:xfrm>
          <a:prstGeom prst="rect">
            <a:avLst/>
          </a:prstGeom>
          <a:noFill/>
        </p:spPr>
        <p:txBody>
          <a:bodyPr wrap="square" rtlCol="0">
            <a:spAutoFit/>
          </a:bodyPr>
          <a:lstStyle/>
          <a:p>
            <a:r>
              <a:rPr lang="en-US" sz="800" b="1" dirty="0">
                <a:solidFill>
                  <a:schemeClr val="tx1"/>
                </a:solidFill>
              </a:rPr>
              <a:t>Eversheds Sutherland</a:t>
            </a:r>
            <a:endParaRPr lang="en-US" sz="800" b="0" dirty="0">
              <a:solidFill>
                <a:schemeClr val="tx1"/>
              </a:solidFill>
            </a:endParaRPr>
          </a:p>
        </p:txBody>
      </p:sp>
      <p:sp>
        <p:nvSpPr>
          <p:cNvPr id="18" name="TextBox 17"/>
          <p:cNvSpPr txBox="1"/>
          <p:nvPr userDrawn="1"/>
        </p:nvSpPr>
        <p:spPr>
          <a:xfrm>
            <a:off x="1725279" y="6483807"/>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
        <p:nvSpPr>
          <p:cNvPr id="19" name="Footer Placeholder 2"/>
          <p:cNvSpPr>
            <a:spLocks noGrp="1"/>
          </p:cNvSpPr>
          <p:nvPr>
            <p:ph type="ftr" sz="quarter" idx="17"/>
          </p:nvPr>
        </p:nvSpPr>
        <p:spPr>
          <a:xfrm>
            <a:off x="3246046" y="6483807"/>
            <a:ext cx="7480554" cy="231143"/>
          </a:xfrm>
        </p:spPr>
        <p:txBody>
          <a:bodyPr/>
          <a:lstStyle>
            <a:lvl1pPr>
              <a:defRPr>
                <a:solidFill>
                  <a:schemeClr val="tx1"/>
                </a:solidFill>
              </a:defRPr>
            </a:lvl1pPr>
          </a:lstStyle>
          <a:p>
            <a:endParaRPr lang="en-GB" dirty="0"/>
          </a:p>
        </p:txBody>
      </p:sp>
    </p:spTree>
    <p:extLst>
      <p:ext uri="{BB962C8B-B14F-4D97-AF65-F5344CB8AC3E}">
        <p14:creationId xmlns:p14="http://schemas.microsoft.com/office/powerpoint/2010/main" val="2518611698"/>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s - primary image">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575733" y="1244350"/>
            <a:ext cx="6185945" cy="723275"/>
          </a:xfrm>
        </p:spPr>
        <p:txBody>
          <a:bodyPr/>
          <a:lstStyle>
            <a:lvl1pPr marL="360363" indent="-360363">
              <a:buClr>
                <a:schemeClr val="accent1"/>
              </a:buClr>
              <a:buFont typeface="+mj-lt"/>
              <a:buAutoNum type="arabicPeriod"/>
              <a:defRPr b="0">
                <a:solidFill>
                  <a:schemeClr val="tx1"/>
                </a:solidFill>
              </a:defRPr>
            </a:lvl1pPr>
            <a:lvl2pPr marL="623888" indent="-280988">
              <a:buClr>
                <a:schemeClr val="accent1"/>
              </a:buClr>
              <a:buFont typeface="Verdana" panose="020B0604030504040204" pitchFamily="34" charset="0"/>
              <a:buChar char="−"/>
              <a:defRPr baseline="0">
                <a:solidFill>
                  <a:schemeClr val="tx1"/>
                </a:solidFill>
              </a:defRPr>
            </a:lvl2pPr>
          </a:lstStyle>
          <a:p>
            <a:pPr lvl="0"/>
            <a:r>
              <a:rPr lang="en-US" dirty="0"/>
              <a:t>Click to add item here</a:t>
            </a:r>
          </a:p>
          <a:p>
            <a:pPr lvl="1"/>
            <a:r>
              <a:rPr lang="en-US" dirty="0"/>
              <a:t>Sub item runs here</a:t>
            </a:r>
          </a:p>
        </p:txBody>
      </p:sp>
      <p:sp>
        <p:nvSpPr>
          <p:cNvPr id="2" name="Heading"/>
          <p:cNvSpPr>
            <a:spLocks noGrp="1"/>
          </p:cNvSpPr>
          <p:nvPr>
            <p:ph type="title" hasCustomPrompt="1"/>
          </p:nvPr>
        </p:nvSpPr>
        <p:spPr>
          <a:xfrm>
            <a:off x="575734" y="404814"/>
            <a:ext cx="6185945" cy="644341"/>
          </a:xfrm>
        </p:spPr>
        <p:txBody>
          <a:bodyPr anchor="ctr">
            <a:noAutofit/>
          </a:bodyPr>
          <a:lstStyle>
            <a:lvl1pPr>
              <a:defRPr sz="2100" baseline="0">
                <a:solidFill>
                  <a:schemeClr val="accent1"/>
                </a:solidFill>
              </a:defRPr>
            </a:lvl1pPr>
          </a:lstStyle>
          <a:p>
            <a:r>
              <a:rPr lang="en-US" dirty="0"/>
              <a:t>Click to add Contents heading</a:t>
            </a:r>
          </a:p>
        </p:txBody>
      </p:sp>
      <p:sp>
        <p:nvSpPr>
          <p:cNvPr id="13"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4" name="TextBox 3">
            <a:extLst>
              <a:ext uri="{FF2B5EF4-FFF2-40B4-BE49-F238E27FC236}">
                <a16:creationId xmlns:a16="http://schemas.microsoft.com/office/drawing/2014/main" id="{BB2B4D67-BF21-0CFB-DF14-C997E7E0F617}"/>
              </a:ext>
            </a:extLst>
          </p:cNvPr>
          <p:cNvSpPr txBox="1"/>
          <p:nvPr userDrawn="1"/>
        </p:nvSpPr>
        <p:spPr>
          <a:xfrm>
            <a:off x="2797262" y="6480268"/>
            <a:ext cx="2002209" cy="215444"/>
          </a:xfrm>
          <a:prstGeom prst="rect">
            <a:avLst/>
          </a:prstGeom>
          <a:noFill/>
        </p:spPr>
        <p:txBody>
          <a:bodyPr wrap="square" rtlCol="0">
            <a:spAutoFit/>
          </a:bodyPr>
          <a:lstStyle/>
          <a:p>
            <a:r>
              <a:rPr lang="en-US" sz="800" b="1" dirty="0"/>
              <a:t>|</a:t>
            </a:r>
            <a:r>
              <a:rPr lang="en-GB" sz="800" b="1" dirty="0"/>
              <a:t> </a:t>
            </a:r>
            <a:fld id="{106CF2B4-4E8A-4799-A9DB-90672FD027BF}" type="datetime3">
              <a:rPr lang="en-US" sz="800" b="1" smtClean="0"/>
              <a:t>10 February 2025</a:t>
            </a:fld>
            <a:r>
              <a:rPr lang="en-GB" sz="800" b="1" dirty="0"/>
              <a:t> |</a:t>
            </a:r>
            <a:endParaRPr lang="en-US" sz="800" b="0" dirty="0"/>
          </a:p>
        </p:txBody>
      </p:sp>
      <p:sp>
        <p:nvSpPr>
          <p:cNvPr id="6" name="TextBox 5">
            <a:extLst>
              <a:ext uri="{FF2B5EF4-FFF2-40B4-BE49-F238E27FC236}">
                <a16:creationId xmlns:a16="http://schemas.microsoft.com/office/drawing/2014/main" id="{4840C998-B7F4-5883-200E-897364D0F820}"/>
              </a:ext>
            </a:extLst>
          </p:cNvPr>
          <p:cNvSpPr txBox="1"/>
          <p:nvPr userDrawn="1"/>
        </p:nvSpPr>
        <p:spPr>
          <a:xfrm>
            <a:off x="442809" y="6483807"/>
            <a:ext cx="2560163" cy="215444"/>
          </a:xfrm>
          <a:prstGeom prst="rect">
            <a:avLst/>
          </a:prstGeom>
          <a:noFill/>
        </p:spPr>
        <p:txBody>
          <a:bodyPr wrap="square" rtlCol="0">
            <a:spAutoFit/>
          </a:bodyPr>
          <a:lstStyle/>
          <a:p>
            <a:r>
              <a:rPr lang="en-US" sz="800" b="1" dirty="0"/>
              <a:t>Eversheds Sutherland  | Föreningen BKK</a:t>
            </a:r>
          </a:p>
        </p:txBody>
      </p:sp>
    </p:spTree>
    <p:extLst>
      <p:ext uri="{BB962C8B-B14F-4D97-AF65-F5344CB8AC3E}">
        <p14:creationId xmlns:p14="http://schemas.microsoft.com/office/powerpoint/2010/main" val="1597986956"/>
      </p:ext>
    </p:extLst>
  </p:cSld>
  <p:clrMapOvr>
    <a:masterClrMapping/>
  </p:clrMapOvr>
  <p:transition>
    <p:wipe/>
  </p:transition>
  <p:extLst>
    <p:ext uri="{DCECCB84-F9BA-43D5-87BE-67443E8EF086}">
      <p15:sldGuideLst xmlns:p15="http://schemas.microsoft.com/office/powerpoint/2012/main">
        <p15:guide id="1" orient="horz" pos="777"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575734" y="738188"/>
            <a:ext cx="11040533" cy="377825"/>
          </a:xfrm>
        </p:spPr>
        <p:txBody>
          <a:bodyPr/>
          <a:lstStyle>
            <a:lvl1pPr marL="0" indent="0">
              <a:buNone/>
              <a:defRPr baseline="0"/>
            </a:lvl1pPr>
          </a:lstStyle>
          <a:p>
            <a:pPr lvl="0"/>
            <a:r>
              <a:rPr lang="en-GB" noProof="0" dirty="0"/>
              <a:t>Click to add sub-heading</a:t>
            </a:r>
          </a:p>
        </p:txBody>
      </p:sp>
      <p:sp>
        <p:nvSpPr>
          <p:cNvPr id="2" name="Heading"/>
          <p:cNvSpPr>
            <a:spLocks noGrp="1"/>
          </p:cNvSpPr>
          <p:nvPr>
            <p:ph type="title" hasCustomPrompt="1"/>
          </p:nvPr>
        </p:nvSpPr>
        <p:spPr>
          <a:xfrm>
            <a:off x="575734" y="404814"/>
            <a:ext cx="11040533" cy="333741"/>
          </a:xfrm>
        </p:spPr>
        <p:txBody>
          <a:bodyPr anchor="ctr">
            <a:noAutofit/>
          </a:bodyPr>
          <a:lstStyle>
            <a:lvl1pPr>
              <a:defRPr sz="2100" baseline="0"/>
            </a:lvl1pPr>
          </a:lstStyle>
          <a:p>
            <a:r>
              <a:rPr lang="en-GB" noProof="0" dirty="0"/>
              <a:t>Questions?</a:t>
            </a:r>
          </a:p>
        </p:txBody>
      </p:sp>
      <p:sp>
        <p:nvSpPr>
          <p:cNvPr id="16"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23919" t="11027" r="20965" b="9996"/>
          <a:stretch/>
        </p:blipFill>
        <p:spPr>
          <a:xfrm>
            <a:off x="4792480" y="1582542"/>
            <a:ext cx="2727908" cy="4654612"/>
          </a:xfrm>
          <a:prstGeom prst="rect">
            <a:avLst/>
          </a:prstGeom>
          <a:noFill/>
          <a:ln>
            <a:noFill/>
          </a:ln>
        </p:spPr>
      </p:pic>
      <p:sp>
        <p:nvSpPr>
          <p:cNvPr id="5" name="TextBox 4">
            <a:extLst>
              <a:ext uri="{FF2B5EF4-FFF2-40B4-BE49-F238E27FC236}">
                <a16:creationId xmlns:a16="http://schemas.microsoft.com/office/drawing/2014/main" id="{FF6C14FE-80DB-4D53-901D-3858B81BF496}"/>
              </a:ext>
            </a:extLst>
          </p:cNvPr>
          <p:cNvSpPr txBox="1"/>
          <p:nvPr userDrawn="1"/>
        </p:nvSpPr>
        <p:spPr>
          <a:xfrm>
            <a:off x="463592" y="6483807"/>
            <a:ext cx="2381208" cy="215444"/>
          </a:xfrm>
          <a:prstGeom prst="rect">
            <a:avLst/>
          </a:prstGeom>
          <a:noFill/>
        </p:spPr>
        <p:txBody>
          <a:bodyPr wrap="square" rtlCol="0">
            <a:spAutoFit/>
          </a:bodyPr>
          <a:lstStyle/>
          <a:p>
            <a:r>
              <a:rPr lang="en-US" sz="800" b="1" dirty="0"/>
              <a:t>Eversheds Sutherland  | Byggstyrning</a:t>
            </a:r>
          </a:p>
        </p:txBody>
      </p:sp>
      <p:sp>
        <p:nvSpPr>
          <p:cNvPr id="6" name="TextBox 5">
            <a:extLst>
              <a:ext uri="{FF2B5EF4-FFF2-40B4-BE49-F238E27FC236}">
                <a16:creationId xmlns:a16="http://schemas.microsoft.com/office/drawing/2014/main" id="{EFFD0A3E-7735-6109-94DA-2A76ACC1B194}"/>
              </a:ext>
            </a:extLst>
          </p:cNvPr>
          <p:cNvSpPr txBox="1"/>
          <p:nvPr userDrawn="1"/>
        </p:nvSpPr>
        <p:spPr>
          <a:xfrm>
            <a:off x="2759753" y="6483807"/>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Tree>
    <p:extLst>
      <p:ext uri="{BB962C8B-B14F-4D97-AF65-F5344CB8AC3E}">
        <p14:creationId xmlns:p14="http://schemas.microsoft.com/office/powerpoint/2010/main" val="4222884624"/>
      </p:ext>
    </p:extLst>
  </p:cSld>
  <p:clrMapOvr>
    <a:masterClrMapping/>
  </p:clrMapOvr>
  <p:transition>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estions slide - dark imag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3" cstate="email">
            <a:extLst>
              <a:ext uri="{28A0092B-C50C-407E-A947-70E740481C1C}">
                <a14:useLocalDpi xmlns:a14="http://schemas.microsoft.com/office/drawing/2010/main"/>
              </a:ext>
            </a:extLst>
          </a:blip>
          <a:srcRect t="12500" b="12500"/>
          <a:stretch/>
        </p:blipFill>
        <p:spPr>
          <a:xfrm>
            <a:off x="0" y="0"/>
            <a:ext cx="12192000" cy="6858000"/>
          </a:xfrm>
          <a:prstGeom prst="rect">
            <a:avLst/>
          </a:prstGeom>
          <a:noFill/>
          <a:ln>
            <a:noFill/>
          </a:ln>
        </p:spPr>
      </p:pic>
      <p:sp>
        <p:nvSpPr>
          <p:cNvPr id="7" name="Sub-heading"/>
          <p:cNvSpPr>
            <a:spLocks noGrp="1"/>
          </p:cNvSpPr>
          <p:nvPr>
            <p:ph type="body" sz="quarter" idx="10" hasCustomPrompt="1"/>
          </p:nvPr>
        </p:nvSpPr>
        <p:spPr>
          <a:xfrm>
            <a:off x="575734" y="738188"/>
            <a:ext cx="11040533" cy="377825"/>
          </a:xfrm>
        </p:spPr>
        <p:txBody>
          <a:bodyPr/>
          <a:lstStyle>
            <a:lvl1pPr marL="0" indent="0">
              <a:buNone/>
              <a:defRPr baseline="0">
                <a:solidFill>
                  <a:schemeClr val="bg1"/>
                </a:solidFill>
              </a:defRPr>
            </a:lvl1pPr>
          </a:lstStyle>
          <a:p>
            <a:pPr lvl="0"/>
            <a:r>
              <a:rPr lang="en-GB" noProof="0" dirty="0"/>
              <a:t>Click to add sub-heading</a:t>
            </a:r>
          </a:p>
        </p:txBody>
      </p:sp>
      <p:sp>
        <p:nvSpPr>
          <p:cNvPr id="2" name="Heading"/>
          <p:cNvSpPr>
            <a:spLocks noGrp="1"/>
          </p:cNvSpPr>
          <p:nvPr>
            <p:ph type="title" hasCustomPrompt="1"/>
          </p:nvPr>
        </p:nvSpPr>
        <p:spPr>
          <a:xfrm>
            <a:off x="575734" y="404814"/>
            <a:ext cx="11040533" cy="333741"/>
          </a:xfrm>
        </p:spPr>
        <p:txBody>
          <a:bodyPr anchor="ctr">
            <a:noAutofit/>
          </a:bodyPr>
          <a:lstStyle>
            <a:lvl1pPr>
              <a:defRPr sz="2100" baseline="0">
                <a:solidFill>
                  <a:schemeClr val="bg1"/>
                </a:solidFill>
              </a:defRPr>
            </a:lvl1pPr>
          </a:lstStyle>
          <a:p>
            <a:r>
              <a:rPr lang="en-GB" noProof="0" dirty="0"/>
              <a:t>Questions?</a:t>
            </a:r>
          </a:p>
        </p:txBody>
      </p:sp>
      <p:sp>
        <p:nvSpPr>
          <p:cNvPr id="16" name="Slide Number Placeholder 6"/>
          <p:cNvSpPr>
            <a:spLocks noGrp="1"/>
          </p:cNvSpPr>
          <p:nvPr>
            <p:ph type="sldNum" sz="quarter" idx="15"/>
          </p:nvPr>
        </p:nvSpPr>
        <p:spPr>
          <a:xfrm>
            <a:off x="10726600" y="6441900"/>
            <a:ext cx="1060256" cy="273050"/>
          </a:xfrm>
        </p:spPr>
        <p:txBody>
          <a:bodyPr/>
          <a:lstStyle>
            <a:lvl1pPr>
              <a:defRPr>
                <a:solidFill>
                  <a:schemeClr val="bg1"/>
                </a:solidFill>
              </a:defRPr>
            </a:lvl1pPr>
          </a:lstStyle>
          <a:p>
            <a:fld id="{03F1EFBE-6FC5-4E3B-A532-A391AE8323A1}" type="slidenum">
              <a:rPr lang="en-GB" smtClean="0"/>
              <a:pPr/>
              <a:t>‹#›</a:t>
            </a:fld>
            <a:endParaRPr lang="en-GB" dirty="0"/>
          </a:p>
        </p:txBody>
      </p:sp>
      <p:sp>
        <p:nvSpPr>
          <p:cNvPr id="9" name="TextBox 8"/>
          <p:cNvSpPr txBox="1"/>
          <p:nvPr userDrawn="1"/>
        </p:nvSpPr>
        <p:spPr>
          <a:xfrm>
            <a:off x="463592" y="6483807"/>
            <a:ext cx="2112000" cy="215444"/>
          </a:xfrm>
          <a:prstGeom prst="rect">
            <a:avLst/>
          </a:prstGeom>
          <a:noFill/>
        </p:spPr>
        <p:txBody>
          <a:bodyPr wrap="square" rtlCol="0">
            <a:spAutoFit/>
          </a:bodyPr>
          <a:lstStyle/>
          <a:p>
            <a:r>
              <a:rPr lang="en-US" sz="800" b="1" dirty="0">
                <a:solidFill>
                  <a:schemeClr val="bg1"/>
                </a:solidFill>
              </a:rPr>
              <a:t>Eversheds Sutherland</a:t>
            </a:r>
            <a:endParaRPr lang="en-US" sz="800" b="0" dirty="0">
              <a:solidFill>
                <a:schemeClr val="bg1"/>
              </a:solidFill>
            </a:endParaRPr>
          </a:p>
        </p:txBody>
      </p:sp>
    </p:spTree>
    <p:custDataLst>
      <p:tags r:id="rId1"/>
    </p:custDataLst>
    <p:extLst>
      <p:ext uri="{BB962C8B-B14F-4D97-AF65-F5344CB8AC3E}">
        <p14:creationId xmlns:p14="http://schemas.microsoft.com/office/powerpoint/2010/main" val="720542354"/>
      </p:ext>
    </p:extLst>
  </p:cSld>
  <p:clrMapOvr>
    <a:masterClrMapping/>
  </p:clrMapOvr>
  <p:transition>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estions slide - light im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t="12526" b="12526"/>
          <a:stretch/>
        </p:blipFill>
        <p:spPr>
          <a:xfrm>
            <a:off x="0" y="0"/>
            <a:ext cx="12192000" cy="6858000"/>
          </a:xfrm>
          <a:prstGeom prst="rect">
            <a:avLst/>
          </a:prstGeom>
          <a:noFill/>
          <a:ln>
            <a:noFill/>
          </a:ln>
        </p:spPr>
      </p:pic>
      <p:sp>
        <p:nvSpPr>
          <p:cNvPr id="7" name="Sub-heading"/>
          <p:cNvSpPr>
            <a:spLocks noGrp="1"/>
          </p:cNvSpPr>
          <p:nvPr>
            <p:ph type="body" sz="quarter" idx="10" hasCustomPrompt="1"/>
          </p:nvPr>
        </p:nvSpPr>
        <p:spPr>
          <a:xfrm>
            <a:off x="575734" y="738188"/>
            <a:ext cx="11040533" cy="377825"/>
          </a:xfrm>
        </p:spPr>
        <p:txBody>
          <a:bodyPr/>
          <a:lstStyle>
            <a:lvl1pPr marL="0" indent="0">
              <a:buNone/>
              <a:defRPr baseline="0">
                <a:solidFill>
                  <a:schemeClr val="tx1"/>
                </a:solidFill>
              </a:defRPr>
            </a:lvl1pPr>
          </a:lstStyle>
          <a:p>
            <a:pPr lvl="0"/>
            <a:r>
              <a:rPr lang="en-GB" noProof="0" dirty="0"/>
              <a:t>Click to add sub-heading</a:t>
            </a:r>
          </a:p>
        </p:txBody>
      </p:sp>
      <p:sp>
        <p:nvSpPr>
          <p:cNvPr id="2" name="Heading"/>
          <p:cNvSpPr>
            <a:spLocks noGrp="1"/>
          </p:cNvSpPr>
          <p:nvPr>
            <p:ph type="title" hasCustomPrompt="1"/>
          </p:nvPr>
        </p:nvSpPr>
        <p:spPr>
          <a:xfrm>
            <a:off x="575734" y="404814"/>
            <a:ext cx="11040533" cy="333741"/>
          </a:xfrm>
        </p:spPr>
        <p:txBody>
          <a:bodyPr anchor="ctr">
            <a:noAutofit/>
          </a:bodyPr>
          <a:lstStyle>
            <a:lvl1pPr>
              <a:defRPr sz="2100" baseline="0"/>
            </a:lvl1pPr>
          </a:lstStyle>
          <a:p>
            <a:r>
              <a:rPr lang="en-GB" noProof="0" dirty="0"/>
              <a:t>Questions?</a:t>
            </a:r>
          </a:p>
        </p:txBody>
      </p:sp>
      <p:sp>
        <p:nvSpPr>
          <p:cNvPr id="16" name="Slide Number Placeholder 6"/>
          <p:cNvSpPr>
            <a:spLocks noGrp="1"/>
          </p:cNvSpPr>
          <p:nvPr>
            <p:ph type="sldNum" sz="quarter" idx="15"/>
          </p:nvPr>
        </p:nvSpPr>
        <p:spPr>
          <a:xfrm>
            <a:off x="10726600" y="6441900"/>
            <a:ext cx="1060256" cy="273050"/>
          </a:xfrm>
        </p:spPr>
        <p:txBody>
          <a:bodyPr/>
          <a:lstStyle/>
          <a:p>
            <a:fld id="{03F1EFBE-6FC5-4E3B-A532-A391AE8323A1}" type="slidenum">
              <a:rPr lang="en-GB" smtClean="0"/>
              <a:pPr/>
              <a:t>‹#›</a:t>
            </a:fld>
            <a:endParaRPr lang="en-GB" dirty="0"/>
          </a:p>
        </p:txBody>
      </p:sp>
      <p:sp>
        <p:nvSpPr>
          <p:cNvPr id="10" name="TextBox 9"/>
          <p:cNvSpPr txBox="1"/>
          <p:nvPr userDrawn="1"/>
        </p:nvSpPr>
        <p:spPr>
          <a:xfrm>
            <a:off x="2842881" y="6483807"/>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
        <p:nvSpPr>
          <p:cNvPr id="3" name="TextBox 2">
            <a:extLst>
              <a:ext uri="{FF2B5EF4-FFF2-40B4-BE49-F238E27FC236}">
                <a16:creationId xmlns:a16="http://schemas.microsoft.com/office/drawing/2014/main" id="{3E67BDC7-F39E-E928-1535-133491DC96D7}"/>
              </a:ext>
            </a:extLst>
          </p:cNvPr>
          <p:cNvSpPr txBox="1"/>
          <p:nvPr userDrawn="1"/>
        </p:nvSpPr>
        <p:spPr>
          <a:xfrm>
            <a:off x="463591" y="6483807"/>
            <a:ext cx="2560163" cy="215444"/>
          </a:xfrm>
          <a:prstGeom prst="rect">
            <a:avLst/>
          </a:prstGeom>
          <a:noFill/>
        </p:spPr>
        <p:txBody>
          <a:bodyPr wrap="square" rtlCol="0">
            <a:spAutoFit/>
          </a:bodyPr>
          <a:lstStyle/>
          <a:p>
            <a:r>
              <a:rPr lang="en-US" sz="800" b="1" dirty="0"/>
              <a:t>Eversheds Sutherland  | Föreningen BKK</a:t>
            </a:r>
          </a:p>
        </p:txBody>
      </p:sp>
    </p:spTree>
    <p:extLst>
      <p:ext uri="{BB962C8B-B14F-4D97-AF65-F5344CB8AC3E}">
        <p14:creationId xmlns:p14="http://schemas.microsoft.com/office/powerpoint/2010/main" val="3138160385"/>
      </p:ext>
    </p:extLst>
  </p:cSld>
  <p:clrMapOvr>
    <a:masterClrMapping/>
  </p:clrMapOvr>
  <p:transition>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1533772" cy="3707655"/>
          </a:xfrm>
          <a:prstGeom prst="rect">
            <a:avLst/>
          </a:prstGeom>
          <a:noFill/>
          <a:ln>
            <a:noFill/>
          </a:ln>
        </p:spPr>
      </p:pic>
      <p:sp>
        <p:nvSpPr>
          <p:cNvPr id="11" name="TextBox 10"/>
          <p:cNvSpPr txBox="1"/>
          <p:nvPr userDrawn="1"/>
        </p:nvSpPr>
        <p:spPr>
          <a:xfrm>
            <a:off x="457626" y="5432579"/>
            <a:ext cx="8076759" cy="415498"/>
          </a:xfrm>
          <a:prstGeom prst="rect">
            <a:avLst/>
          </a:prstGeom>
          <a:noFill/>
        </p:spPr>
        <p:txBody>
          <a:bodyPr wrap="square" rtlCol="0">
            <a:spAutoFit/>
          </a:bodyPr>
          <a:lstStyle/>
          <a:p>
            <a:r>
              <a:rPr lang="en-US" sz="2100" b="1" dirty="0">
                <a:solidFill>
                  <a:schemeClr val="bg1"/>
                </a:solidFill>
              </a:rPr>
              <a:t>eversheds-sutherland.com</a:t>
            </a:r>
          </a:p>
        </p:txBody>
      </p:sp>
      <p:sp>
        <p:nvSpPr>
          <p:cNvPr id="5" name="TextBox 4">
            <a:extLst>
              <a:ext uri="{FF2B5EF4-FFF2-40B4-BE49-F238E27FC236}">
                <a16:creationId xmlns:a16="http://schemas.microsoft.com/office/drawing/2014/main" id="{C1D84730-AEFC-4275-9F4C-0D0CB23FFFF2}"/>
              </a:ext>
            </a:extLst>
          </p:cNvPr>
          <p:cNvSpPr txBox="1"/>
          <p:nvPr userDrawn="1"/>
        </p:nvSpPr>
        <p:spPr>
          <a:xfrm>
            <a:off x="457627" y="5873018"/>
            <a:ext cx="6057468" cy="661720"/>
          </a:xfrm>
          <a:prstGeom prst="rect">
            <a:avLst/>
          </a:prstGeom>
          <a:noFill/>
        </p:spPr>
        <p:txBody>
          <a:bodyPr wrap="square" rtlCol="0">
            <a:spAutoFit/>
          </a:bodyPr>
          <a:lstStyle/>
          <a:p>
            <a:pPr>
              <a:spcAft>
                <a:spcPts val="600"/>
              </a:spcAft>
            </a:pPr>
            <a:r>
              <a:rPr lang="en-GB" sz="800" b="0" i="0" dirty="0">
                <a:solidFill>
                  <a:schemeClr val="bg1"/>
                </a:solidFill>
              </a:rPr>
              <a:t>This information pack is intended as a guide only. Whilst the information it contains is believed to be correct, it is not a substitute for appropriate legal advice. Eversheds Sutherland (International) LLP can take no responsibility for actions taken based on the information contained in this pack.</a:t>
            </a:r>
          </a:p>
          <a:p>
            <a:pPr>
              <a:spcAft>
                <a:spcPts val="100"/>
              </a:spcAft>
            </a:pPr>
            <a:r>
              <a:rPr lang="en-GB" sz="800" b="0" i="0" dirty="0">
                <a:solidFill>
                  <a:schemeClr val="bg1"/>
                </a:solidFill>
              </a:rPr>
              <a:t>© Eversheds Sutherland </a:t>
            </a:r>
            <a:fld id="{36F0EC37-6194-46D2-A6C0-1BC056466430}" type="datetimeyyyy">
              <a:rPr lang="en-GB" sz="800" b="0" i="0" smtClean="0">
                <a:solidFill>
                  <a:schemeClr val="bg1"/>
                </a:solidFill>
              </a:rPr>
              <a:t>2025</a:t>
            </a:fld>
            <a:r>
              <a:rPr lang="en-GB" sz="800" b="0" i="0" dirty="0">
                <a:solidFill>
                  <a:schemeClr val="bg1"/>
                </a:solidFill>
              </a:rPr>
              <a:t>. All rights reserved.</a:t>
            </a:r>
            <a:endParaRPr lang="en-US" sz="800" b="0" i="0" dirty="0">
              <a:solidFill>
                <a:schemeClr val="bg1"/>
              </a:solidFill>
            </a:endParaRPr>
          </a:p>
        </p:txBody>
      </p:sp>
    </p:spTree>
    <p:custDataLst>
      <p:tags r:id="rId1"/>
    </p:custDataLst>
    <p:extLst>
      <p:ext uri="{BB962C8B-B14F-4D97-AF65-F5344CB8AC3E}">
        <p14:creationId xmlns:p14="http://schemas.microsoft.com/office/powerpoint/2010/main" val="1709301988"/>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s - full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t="3931" b="20966"/>
          <a:stretch/>
        </p:blipFill>
        <p:spPr>
          <a:xfrm>
            <a:off x="0" y="0"/>
            <a:ext cx="12192000" cy="6858000"/>
          </a:xfrm>
          <a:prstGeom prst="rect">
            <a:avLst/>
          </a:prstGeom>
          <a:noFill/>
          <a:ln>
            <a:noFill/>
          </a:ln>
        </p:spPr>
      </p:pic>
      <p:sp>
        <p:nvSpPr>
          <p:cNvPr id="3" name="Main content placeholder"/>
          <p:cNvSpPr>
            <a:spLocks noGrp="1"/>
          </p:cNvSpPr>
          <p:nvPr>
            <p:ph idx="1" hasCustomPrompt="1"/>
          </p:nvPr>
        </p:nvSpPr>
        <p:spPr>
          <a:xfrm>
            <a:off x="575734" y="971301"/>
            <a:ext cx="11040533" cy="723275"/>
          </a:xfrm>
          <a:solidFill>
            <a:srgbClr val="FFFFFF">
              <a:alpha val="60000"/>
            </a:srgbClr>
          </a:solidFill>
        </p:spPr>
        <p:txBody>
          <a:bodyPr/>
          <a:lstStyle>
            <a:lvl1pPr marL="360363" indent="-360363">
              <a:buClrTx/>
              <a:buFont typeface="+mj-lt"/>
              <a:buAutoNum type="arabicPeriod"/>
              <a:defRPr b="0">
                <a:solidFill>
                  <a:schemeClr val="tx1"/>
                </a:solidFill>
              </a:defRPr>
            </a:lvl1pPr>
            <a:lvl2pPr marL="623888" indent="-280988">
              <a:buClrTx/>
              <a:buFont typeface="Verdana" panose="020B0604030504040204" pitchFamily="34" charset="0"/>
              <a:buChar char="−"/>
              <a:defRPr baseline="0">
                <a:solidFill>
                  <a:schemeClr val="tx1"/>
                </a:solidFill>
              </a:defRPr>
            </a:lvl2pPr>
          </a:lstStyle>
          <a:p>
            <a:pPr lvl="0"/>
            <a:r>
              <a:rPr lang="en-US" dirty="0"/>
              <a:t>Click to add item here</a:t>
            </a:r>
          </a:p>
          <a:p>
            <a:pPr lvl="1"/>
            <a:r>
              <a:rPr lang="en-US" dirty="0"/>
              <a:t>Sub item runs here</a:t>
            </a:r>
          </a:p>
        </p:txBody>
      </p:sp>
      <p:sp>
        <p:nvSpPr>
          <p:cNvPr id="2" name="Heading"/>
          <p:cNvSpPr>
            <a:spLocks noGrp="1"/>
          </p:cNvSpPr>
          <p:nvPr>
            <p:ph type="title" hasCustomPrompt="1"/>
          </p:nvPr>
        </p:nvSpPr>
        <p:spPr>
          <a:xfrm>
            <a:off x="575734" y="404814"/>
            <a:ext cx="11040533" cy="566913"/>
          </a:xfrm>
          <a:solidFill>
            <a:srgbClr val="FFFFFF">
              <a:alpha val="60000"/>
            </a:srgbClr>
          </a:solidFill>
        </p:spPr>
        <p:txBody>
          <a:bodyPr anchor="ctr">
            <a:noAutofit/>
          </a:bodyPr>
          <a:lstStyle>
            <a:lvl1pPr>
              <a:defRPr sz="2100" baseline="0">
                <a:solidFill>
                  <a:schemeClr val="tx1"/>
                </a:solidFill>
              </a:defRPr>
            </a:lvl1pPr>
          </a:lstStyle>
          <a:p>
            <a:r>
              <a:rPr lang="en-US" dirty="0"/>
              <a:t>Click to add Contents heading</a:t>
            </a:r>
          </a:p>
        </p:txBody>
      </p:sp>
      <p:sp>
        <p:nvSpPr>
          <p:cNvPr id="13" name="Slide Number Placeholder 6"/>
          <p:cNvSpPr>
            <a:spLocks noGrp="1"/>
          </p:cNvSpPr>
          <p:nvPr>
            <p:ph type="sldNum" sz="quarter" idx="15"/>
          </p:nvPr>
        </p:nvSpPr>
        <p:spPr>
          <a:xfrm>
            <a:off x="10726600" y="6441900"/>
            <a:ext cx="1060256" cy="273050"/>
          </a:xfrm>
        </p:spPr>
        <p:txBody>
          <a:bodyPr/>
          <a:lstStyle>
            <a:lvl1pPr>
              <a:defRPr>
                <a:solidFill>
                  <a:schemeClr val="tx1"/>
                </a:solidFill>
              </a:defRPr>
            </a:lvl1pPr>
          </a:lstStyle>
          <a:p>
            <a:fld id="{03F1EFBE-6FC5-4E3B-A532-A391AE8323A1}" type="slidenum">
              <a:rPr lang="en-GB" smtClean="0"/>
              <a:pPr/>
              <a:t>‹#›</a:t>
            </a:fld>
            <a:endParaRPr lang="en-GB" dirty="0"/>
          </a:p>
        </p:txBody>
      </p:sp>
      <p:sp>
        <p:nvSpPr>
          <p:cNvPr id="16" name="TextBox 15"/>
          <p:cNvSpPr txBox="1"/>
          <p:nvPr userDrawn="1"/>
        </p:nvSpPr>
        <p:spPr>
          <a:xfrm>
            <a:off x="2844800" y="6472496"/>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
        <p:nvSpPr>
          <p:cNvPr id="6" name="TextBox 5">
            <a:extLst>
              <a:ext uri="{FF2B5EF4-FFF2-40B4-BE49-F238E27FC236}">
                <a16:creationId xmlns:a16="http://schemas.microsoft.com/office/drawing/2014/main" id="{A2C9C6AF-D2A8-7041-8758-16BE9733AC32}"/>
              </a:ext>
            </a:extLst>
          </p:cNvPr>
          <p:cNvSpPr txBox="1"/>
          <p:nvPr userDrawn="1"/>
        </p:nvSpPr>
        <p:spPr>
          <a:xfrm>
            <a:off x="422027" y="6483807"/>
            <a:ext cx="2560163" cy="215444"/>
          </a:xfrm>
          <a:prstGeom prst="rect">
            <a:avLst/>
          </a:prstGeom>
          <a:noFill/>
        </p:spPr>
        <p:txBody>
          <a:bodyPr wrap="square" rtlCol="0">
            <a:spAutoFit/>
          </a:bodyPr>
          <a:lstStyle/>
          <a:p>
            <a:r>
              <a:rPr lang="en-US" sz="800" b="1" dirty="0"/>
              <a:t>Eversheds Sutherland  | Föreningen BKK</a:t>
            </a:r>
          </a:p>
        </p:txBody>
      </p:sp>
    </p:spTree>
    <p:extLst>
      <p:ext uri="{BB962C8B-B14F-4D97-AF65-F5344CB8AC3E}">
        <p14:creationId xmlns:p14="http://schemas.microsoft.com/office/powerpoint/2010/main" val="342345761"/>
      </p:ext>
    </p:extLst>
  </p:cSld>
  <p:clrMapOvr>
    <a:masterClrMapping/>
  </p:clrMapOvr>
  <p:transition>
    <p:wipe/>
  </p:transition>
  <p:extLst>
    <p:ext uri="{DCECCB84-F9BA-43D5-87BE-67443E8EF086}">
      <p15:sldGuideLst xmlns:p15="http://schemas.microsoft.com/office/powerpoint/2012/main">
        <p15:guide id="1"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s - side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t="3166" b="22017"/>
          <a:stretch/>
        </p:blipFill>
        <p:spPr>
          <a:xfrm>
            <a:off x="6790661" y="0"/>
            <a:ext cx="5392800" cy="6858000"/>
          </a:xfrm>
          <a:prstGeom prst="rect">
            <a:avLst/>
          </a:prstGeom>
          <a:noFill/>
          <a:ln>
            <a:noFill/>
          </a:ln>
        </p:spPr>
      </p:pic>
      <p:sp>
        <p:nvSpPr>
          <p:cNvPr id="3" name="Main content placeholder"/>
          <p:cNvSpPr>
            <a:spLocks noGrp="1"/>
          </p:cNvSpPr>
          <p:nvPr>
            <p:ph idx="1" hasCustomPrompt="1"/>
          </p:nvPr>
        </p:nvSpPr>
        <p:spPr>
          <a:xfrm>
            <a:off x="628742" y="1233488"/>
            <a:ext cx="6161919" cy="723275"/>
          </a:xfrm>
        </p:spPr>
        <p:txBody>
          <a:bodyPr/>
          <a:lstStyle>
            <a:lvl1pPr marL="360363" indent="-360363">
              <a:buClr>
                <a:schemeClr val="accent1"/>
              </a:buClr>
              <a:buFont typeface="+mj-lt"/>
              <a:buAutoNum type="arabicPeriod"/>
              <a:defRPr b="0">
                <a:solidFill>
                  <a:schemeClr val="accent1"/>
                </a:solidFill>
              </a:defRPr>
            </a:lvl1pPr>
            <a:lvl2pPr marL="623888" indent="-280988">
              <a:buClr>
                <a:schemeClr val="accent1"/>
              </a:buClr>
              <a:buFont typeface="Verdana" panose="020B0604030504040204" pitchFamily="34" charset="0"/>
              <a:buChar char="−"/>
              <a:defRPr baseline="0">
                <a:solidFill>
                  <a:schemeClr val="accent1"/>
                </a:solidFill>
              </a:defRPr>
            </a:lvl2pPr>
          </a:lstStyle>
          <a:p>
            <a:pPr lvl="0"/>
            <a:r>
              <a:rPr lang="en-US" dirty="0"/>
              <a:t>Click to add item here</a:t>
            </a:r>
          </a:p>
          <a:p>
            <a:pPr lvl="1"/>
            <a:r>
              <a:rPr lang="en-US" dirty="0"/>
              <a:t>Sub item runs here</a:t>
            </a:r>
          </a:p>
        </p:txBody>
      </p:sp>
      <p:sp>
        <p:nvSpPr>
          <p:cNvPr id="2" name="Heading"/>
          <p:cNvSpPr>
            <a:spLocks noGrp="1"/>
          </p:cNvSpPr>
          <p:nvPr>
            <p:ph type="title" hasCustomPrompt="1"/>
          </p:nvPr>
        </p:nvSpPr>
        <p:spPr>
          <a:xfrm>
            <a:off x="628742" y="465154"/>
            <a:ext cx="6161919" cy="383182"/>
          </a:xfrm>
        </p:spPr>
        <p:txBody>
          <a:bodyPr anchor="ctr">
            <a:spAutoFit/>
          </a:bodyPr>
          <a:lstStyle>
            <a:lvl1pPr>
              <a:defRPr sz="2100" baseline="0">
                <a:solidFill>
                  <a:schemeClr val="accent1"/>
                </a:solidFill>
              </a:defRPr>
            </a:lvl1pPr>
          </a:lstStyle>
          <a:p>
            <a:r>
              <a:rPr lang="en-US" dirty="0"/>
              <a:t>Click to add Contents heading</a:t>
            </a:r>
          </a:p>
        </p:txBody>
      </p:sp>
      <p:sp>
        <p:nvSpPr>
          <p:cNvPr id="13" name="Slide Number Placeholder 6"/>
          <p:cNvSpPr>
            <a:spLocks noGrp="1"/>
          </p:cNvSpPr>
          <p:nvPr>
            <p:ph type="sldNum" sz="quarter" idx="15"/>
          </p:nvPr>
        </p:nvSpPr>
        <p:spPr>
          <a:xfrm>
            <a:off x="10726600" y="6441900"/>
            <a:ext cx="1060256" cy="273050"/>
          </a:xfrm>
        </p:spPr>
        <p:txBody>
          <a:bodyPr/>
          <a:lstStyle>
            <a:lvl1pPr>
              <a:defRPr>
                <a:solidFill>
                  <a:schemeClr val="bg1"/>
                </a:solidFill>
              </a:defRPr>
            </a:lvl1pPr>
          </a:lstStyle>
          <a:p>
            <a:fld id="{03F1EFBE-6FC5-4E3B-A532-A391AE8323A1}" type="slidenum">
              <a:rPr lang="en-GB" smtClean="0"/>
              <a:pPr/>
              <a:t>‹#›</a:t>
            </a:fld>
            <a:endParaRPr lang="en-GB" dirty="0"/>
          </a:p>
        </p:txBody>
      </p:sp>
      <p:sp>
        <p:nvSpPr>
          <p:cNvPr id="6" name="TextBox 5">
            <a:extLst>
              <a:ext uri="{FF2B5EF4-FFF2-40B4-BE49-F238E27FC236}">
                <a16:creationId xmlns:a16="http://schemas.microsoft.com/office/drawing/2014/main" id="{D4545C6C-0A84-A845-ACE7-B80F0B7F984C}"/>
              </a:ext>
            </a:extLst>
          </p:cNvPr>
          <p:cNvSpPr txBox="1"/>
          <p:nvPr userDrawn="1"/>
        </p:nvSpPr>
        <p:spPr>
          <a:xfrm>
            <a:off x="2759753" y="6483807"/>
            <a:ext cx="2002209" cy="215444"/>
          </a:xfrm>
          <a:prstGeom prst="rect">
            <a:avLst/>
          </a:prstGeom>
          <a:noFill/>
        </p:spPr>
        <p:txBody>
          <a:bodyPr wrap="square" rtlCol="0">
            <a:spAutoFit/>
          </a:bodyPr>
          <a:lstStyle/>
          <a:p>
            <a:r>
              <a:rPr lang="en-US" sz="800" b="1" dirty="0">
                <a:solidFill>
                  <a:schemeClr val="tx1"/>
                </a:solidFill>
              </a:rPr>
              <a:t>|</a:t>
            </a:r>
            <a:r>
              <a:rPr lang="en-GB" sz="800" b="1" dirty="0">
                <a:solidFill>
                  <a:schemeClr val="tx1"/>
                </a:solidFill>
              </a:rPr>
              <a:t> </a:t>
            </a:r>
            <a:fld id="{106CF2B4-4E8A-4799-A9DB-90672FD027BF}" type="datetime3">
              <a:rPr lang="en-US" sz="800" b="1" smtClean="0">
                <a:solidFill>
                  <a:schemeClr val="tx1"/>
                </a:solidFill>
              </a:rPr>
              <a:t>10 February 2025</a:t>
            </a:fld>
            <a:r>
              <a:rPr lang="en-GB" sz="800" b="1" dirty="0">
                <a:solidFill>
                  <a:schemeClr val="tx1"/>
                </a:solidFill>
              </a:rPr>
              <a:t> |</a:t>
            </a:r>
            <a:endParaRPr lang="en-US" sz="800" b="0" dirty="0">
              <a:solidFill>
                <a:schemeClr val="tx1"/>
              </a:solidFill>
            </a:endParaRPr>
          </a:p>
        </p:txBody>
      </p:sp>
      <p:sp>
        <p:nvSpPr>
          <p:cNvPr id="7" name="TextBox 6">
            <a:extLst>
              <a:ext uri="{FF2B5EF4-FFF2-40B4-BE49-F238E27FC236}">
                <a16:creationId xmlns:a16="http://schemas.microsoft.com/office/drawing/2014/main" id="{56553AC8-76EC-80A0-E821-F54D7814B0D2}"/>
              </a:ext>
            </a:extLst>
          </p:cNvPr>
          <p:cNvSpPr txBox="1"/>
          <p:nvPr userDrawn="1"/>
        </p:nvSpPr>
        <p:spPr>
          <a:xfrm>
            <a:off x="390854" y="6483807"/>
            <a:ext cx="2560163" cy="215444"/>
          </a:xfrm>
          <a:prstGeom prst="rect">
            <a:avLst/>
          </a:prstGeom>
          <a:noFill/>
        </p:spPr>
        <p:txBody>
          <a:bodyPr wrap="square" rtlCol="0">
            <a:spAutoFit/>
          </a:bodyPr>
          <a:lstStyle/>
          <a:p>
            <a:r>
              <a:rPr lang="en-US" sz="800" b="1" dirty="0"/>
              <a:t>Eversheds Sutherland  | Föreningen BKK</a:t>
            </a:r>
          </a:p>
        </p:txBody>
      </p:sp>
    </p:spTree>
    <p:extLst>
      <p:ext uri="{BB962C8B-B14F-4D97-AF65-F5344CB8AC3E}">
        <p14:creationId xmlns:p14="http://schemas.microsoft.com/office/powerpoint/2010/main" val="3366354820"/>
      </p:ext>
    </p:extLst>
  </p:cSld>
  <p:clrMapOvr>
    <a:masterClrMapping/>
  </p:clrMapOvr>
  <p:transition>
    <p:wipe/>
  </p:transition>
  <p:extLst>
    <p:ext uri="{DCECCB84-F9BA-43D5-87BE-67443E8EF086}">
      <p15:sldGuideLst xmlns:p15="http://schemas.microsoft.com/office/powerpoint/2012/main">
        <p15:guide id="1" orient="horz" pos="77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s Slide with coloured background">
    <p:bg>
      <p:bgPr>
        <a:solidFill>
          <a:schemeClr val="accent1"/>
        </a:solidFill>
        <a:effectLst/>
      </p:bgPr>
    </p:bg>
    <p:spTree>
      <p:nvGrpSpPr>
        <p:cNvPr id="1" name=""/>
        <p:cNvGrpSpPr/>
        <p:nvPr/>
      </p:nvGrpSpPr>
      <p:grpSpPr>
        <a:xfrm>
          <a:off x="0" y="0"/>
          <a:ext cx="0" cy="0"/>
          <a:chOff x="0" y="0"/>
          <a:chExt cx="0" cy="0"/>
        </a:xfrm>
      </p:grpSpPr>
      <p:sp>
        <p:nvSpPr>
          <p:cNvPr id="3" name="Main content placeholder"/>
          <p:cNvSpPr>
            <a:spLocks noGrp="1"/>
          </p:cNvSpPr>
          <p:nvPr>
            <p:ph idx="1" hasCustomPrompt="1"/>
          </p:nvPr>
        </p:nvSpPr>
        <p:spPr>
          <a:xfrm>
            <a:off x="575734" y="1233488"/>
            <a:ext cx="11040533" cy="723275"/>
          </a:xfrm>
        </p:spPr>
        <p:txBody>
          <a:bodyPr/>
          <a:lstStyle>
            <a:lvl1pPr marL="360363" indent="-360363">
              <a:buClr>
                <a:schemeClr val="bg1"/>
              </a:buClr>
              <a:buFont typeface="+mj-lt"/>
              <a:buAutoNum type="arabicPeriod"/>
              <a:defRPr baseline="0">
                <a:solidFill>
                  <a:schemeClr val="bg1"/>
                </a:solidFill>
              </a:defRPr>
            </a:lvl1pPr>
            <a:lvl2pPr marL="623888" indent="-280988">
              <a:buClr>
                <a:schemeClr val="bg1"/>
              </a:buClr>
              <a:buFont typeface="Verdana" panose="020B0604030504040204" pitchFamily="34" charset="0"/>
              <a:buChar char="−"/>
              <a:defRPr baseline="0">
                <a:solidFill>
                  <a:schemeClr val="bg1"/>
                </a:solidFill>
              </a:defRPr>
            </a:lvl2pPr>
          </a:lstStyle>
          <a:p>
            <a:pPr lvl="0"/>
            <a:r>
              <a:rPr lang="en-GB" noProof="0" dirty="0"/>
              <a:t>Click to add item here</a:t>
            </a:r>
          </a:p>
          <a:p>
            <a:pPr lvl="1"/>
            <a:r>
              <a:rPr lang="en-GB" noProof="0" dirty="0"/>
              <a:t>Sub item runs here</a:t>
            </a:r>
          </a:p>
        </p:txBody>
      </p:sp>
      <p:sp>
        <p:nvSpPr>
          <p:cNvPr id="2" name="Heading"/>
          <p:cNvSpPr>
            <a:spLocks noGrp="1"/>
          </p:cNvSpPr>
          <p:nvPr>
            <p:ph type="title" hasCustomPrompt="1"/>
          </p:nvPr>
        </p:nvSpPr>
        <p:spPr>
          <a:xfrm>
            <a:off x="575734" y="404814"/>
            <a:ext cx="11040533" cy="333741"/>
          </a:xfrm>
        </p:spPr>
        <p:txBody>
          <a:bodyPr anchor="ctr">
            <a:noAutofit/>
          </a:bodyPr>
          <a:lstStyle>
            <a:lvl1pPr>
              <a:defRPr sz="2100" baseline="0">
                <a:solidFill>
                  <a:schemeClr val="bg1"/>
                </a:solidFill>
              </a:defRPr>
            </a:lvl1pPr>
          </a:lstStyle>
          <a:p>
            <a:r>
              <a:rPr lang="en-GB" noProof="0" dirty="0"/>
              <a:t>Click to add Contents heading</a:t>
            </a:r>
          </a:p>
        </p:txBody>
      </p:sp>
      <p:sp>
        <p:nvSpPr>
          <p:cNvPr id="12" name="Slide Number Placeholder 6"/>
          <p:cNvSpPr>
            <a:spLocks noGrp="1"/>
          </p:cNvSpPr>
          <p:nvPr>
            <p:ph type="sldNum" sz="quarter" idx="15"/>
          </p:nvPr>
        </p:nvSpPr>
        <p:spPr>
          <a:xfrm>
            <a:off x="10726600" y="6441900"/>
            <a:ext cx="1060256" cy="273050"/>
          </a:xfrm>
        </p:spPr>
        <p:txBody>
          <a:bodyPr/>
          <a:lstStyle>
            <a:lvl1pPr>
              <a:defRPr>
                <a:solidFill>
                  <a:schemeClr val="bg1"/>
                </a:solidFill>
              </a:defRPr>
            </a:lvl1pPr>
          </a:lstStyle>
          <a:p>
            <a:fld id="{03F1EFBE-6FC5-4E3B-A532-A391AE8323A1}" type="slidenum">
              <a:rPr lang="en-GB" smtClean="0"/>
              <a:pPr/>
              <a:t>‹#›</a:t>
            </a:fld>
            <a:endParaRPr lang="en-GB" dirty="0"/>
          </a:p>
        </p:txBody>
      </p:sp>
      <p:sp>
        <p:nvSpPr>
          <p:cNvPr id="8" name="TextBox 7"/>
          <p:cNvSpPr txBox="1"/>
          <p:nvPr userDrawn="1"/>
        </p:nvSpPr>
        <p:spPr>
          <a:xfrm>
            <a:off x="463592" y="6483807"/>
            <a:ext cx="2112000" cy="215444"/>
          </a:xfrm>
          <a:prstGeom prst="rect">
            <a:avLst/>
          </a:prstGeom>
          <a:noFill/>
        </p:spPr>
        <p:txBody>
          <a:bodyPr wrap="square" rtlCol="0">
            <a:spAutoFit/>
          </a:bodyPr>
          <a:lstStyle/>
          <a:p>
            <a:r>
              <a:rPr lang="en-US" sz="800" b="1" dirty="0">
                <a:solidFill>
                  <a:schemeClr val="bg1"/>
                </a:solidFill>
              </a:rPr>
              <a:t>Eversheds Sutherland</a:t>
            </a:r>
            <a:endParaRPr lang="en-US" sz="800" b="0" dirty="0">
              <a:solidFill>
                <a:schemeClr val="bg1"/>
              </a:solidFill>
            </a:endParaRPr>
          </a:p>
        </p:txBody>
      </p:sp>
      <p:sp>
        <p:nvSpPr>
          <p:cNvPr id="13" name="TextBox 12"/>
          <p:cNvSpPr txBox="1"/>
          <p:nvPr userDrawn="1"/>
        </p:nvSpPr>
        <p:spPr>
          <a:xfrm>
            <a:off x="1725279" y="6483807"/>
            <a:ext cx="2002209" cy="215444"/>
          </a:xfrm>
          <a:prstGeom prst="rect">
            <a:avLst/>
          </a:prstGeom>
          <a:noFill/>
        </p:spPr>
        <p:txBody>
          <a:bodyPr wrap="square" rtlCol="0">
            <a:spAutoFit/>
          </a:bodyPr>
          <a:lstStyle/>
          <a:p>
            <a:r>
              <a:rPr lang="en-US" sz="800" b="1" dirty="0">
                <a:solidFill>
                  <a:schemeClr val="bg1"/>
                </a:solidFill>
              </a:rPr>
              <a:t>|</a:t>
            </a:r>
            <a:r>
              <a:rPr lang="en-GB" sz="800" b="1" dirty="0">
                <a:solidFill>
                  <a:schemeClr val="bg1"/>
                </a:solidFill>
              </a:rPr>
              <a:t> </a:t>
            </a:r>
            <a:fld id="{106CF2B4-4E8A-4799-A9DB-90672FD027BF}" type="datetime3">
              <a:rPr lang="en-US" sz="800" b="1" smtClean="0">
                <a:solidFill>
                  <a:schemeClr val="bg1"/>
                </a:solidFill>
              </a:rPr>
              <a:t>10 February 2025</a:t>
            </a:fld>
            <a:r>
              <a:rPr lang="en-GB" sz="800" b="1" dirty="0">
                <a:solidFill>
                  <a:schemeClr val="bg1"/>
                </a:solidFill>
              </a:rPr>
              <a:t> |</a:t>
            </a:r>
            <a:endParaRPr lang="en-US" sz="800" b="0" dirty="0">
              <a:solidFill>
                <a:schemeClr val="bg1"/>
              </a:solidFill>
            </a:endParaRPr>
          </a:p>
        </p:txBody>
      </p:sp>
      <p:sp>
        <p:nvSpPr>
          <p:cNvPr id="14" name="Footer Placeholder 2"/>
          <p:cNvSpPr>
            <a:spLocks noGrp="1"/>
          </p:cNvSpPr>
          <p:nvPr>
            <p:ph type="ftr" sz="quarter" idx="17"/>
          </p:nvPr>
        </p:nvSpPr>
        <p:spPr>
          <a:xfrm>
            <a:off x="3246046" y="6483807"/>
            <a:ext cx="7480554" cy="231143"/>
          </a:xfrm>
        </p:spPr>
        <p:txBody>
          <a:bodyPr/>
          <a:lstStyle>
            <a:lvl1pPr>
              <a:defRPr>
                <a:solidFill>
                  <a:schemeClr val="bg1"/>
                </a:solidFill>
              </a:defRPr>
            </a:lvl1pPr>
          </a:lstStyle>
          <a:p>
            <a:endParaRPr lang="en-GB" dirty="0"/>
          </a:p>
        </p:txBody>
      </p:sp>
    </p:spTree>
    <p:extLst>
      <p:ext uri="{BB962C8B-B14F-4D97-AF65-F5344CB8AC3E}">
        <p14:creationId xmlns:p14="http://schemas.microsoft.com/office/powerpoint/2010/main" val="2908460126"/>
      </p:ext>
    </p:extLst>
  </p:cSld>
  <p:clrMapOvr>
    <a:masterClrMapping/>
  </p:clrMapOvr>
  <p:transition>
    <p:wipe/>
  </p:transition>
  <p:extLst>
    <p:ext uri="{DCECCB84-F9BA-43D5-87BE-67443E8EF086}">
      <p15:sldGuideLst xmlns:p15="http://schemas.microsoft.com/office/powerpoint/2012/main">
        <p15:guide id="1" orient="horz" pos="77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side image">
    <p:spTree>
      <p:nvGrpSpPr>
        <p:cNvPr id="1" name=""/>
        <p:cNvGrpSpPr/>
        <p:nvPr/>
      </p:nvGrpSpPr>
      <p:grpSpPr>
        <a:xfrm>
          <a:off x="0" y="0"/>
          <a:ext cx="0" cy="0"/>
          <a:chOff x="0" y="0"/>
          <a:chExt cx="0" cy="0"/>
        </a:xfrm>
      </p:grpSpPr>
      <p:sp>
        <p:nvSpPr>
          <p:cNvPr id="7" name="Sub-heading"/>
          <p:cNvSpPr>
            <a:spLocks noGrp="1"/>
          </p:cNvSpPr>
          <p:nvPr>
            <p:ph type="body" sz="quarter" idx="10" hasCustomPrompt="1"/>
          </p:nvPr>
        </p:nvSpPr>
        <p:spPr>
          <a:xfrm>
            <a:off x="463591" y="3432860"/>
            <a:ext cx="5375735" cy="377223"/>
          </a:xfrm>
        </p:spPr>
        <p:txBody>
          <a:bodyPr wrap="square">
            <a:spAutoFit/>
          </a:bodyPr>
          <a:lstStyle>
            <a:lvl1pPr marL="0" indent="0">
              <a:buNone/>
              <a:defRPr baseline="0"/>
            </a:lvl1pPr>
          </a:lstStyle>
          <a:p>
            <a:pPr lvl="0"/>
            <a:r>
              <a:rPr lang="en-GB" noProof="0" dirty="0"/>
              <a:t>Click to add sub-heading</a:t>
            </a:r>
          </a:p>
        </p:txBody>
      </p:sp>
      <p:sp>
        <p:nvSpPr>
          <p:cNvPr id="2" name="Heading"/>
          <p:cNvSpPr>
            <a:spLocks noGrp="1"/>
          </p:cNvSpPr>
          <p:nvPr>
            <p:ph type="title" hasCustomPrompt="1"/>
          </p:nvPr>
        </p:nvSpPr>
        <p:spPr>
          <a:xfrm>
            <a:off x="463591" y="3035225"/>
            <a:ext cx="5375735" cy="391369"/>
          </a:xfrm>
        </p:spPr>
        <p:txBody>
          <a:bodyPr wrap="square" anchor="ctr">
            <a:spAutoFit/>
          </a:bodyPr>
          <a:lstStyle>
            <a:lvl1pPr>
              <a:defRPr sz="2100" baseline="0">
                <a:solidFill>
                  <a:schemeClr val="accent1"/>
                </a:solidFill>
              </a:defRPr>
            </a:lvl1pPr>
          </a:lstStyle>
          <a:p>
            <a:r>
              <a:rPr lang="en-GB" noProof="0" dirty="0"/>
              <a:t>Click to add heading</a:t>
            </a:r>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t="8009" b="17405"/>
          <a:stretch/>
        </p:blipFill>
        <p:spPr>
          <a:xfrm>
            <a:off x="6079200" y="0"/>
            <a:ext cx="6112800" cy="6858000"/>
          </a:xfrm>
          <a:prstGeom prst="rect">
            <a:avLst/>
          </a:prstGeom>
          <a:noFill/>
          <a:ln>
            <a:noFill/>
          </a:ln>
        </p:spPr>
      </p:pic>
    </p:spTree>
    <p:extLst>
      <p:ext uri="{BB962C8B-B14F-4D97-AF65-F5344CB8AC3E}">
        <p14:creationId xmlns:p14="http://schemas.microsoft.com/office/powerpoint/2010/main" val="3182141734"/>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 full image">
    <p:spTree>
      <p:nvGrpSpPr>
        <p:cNvPr id="1" name=""/>
        <p:cNvGrpSpPr/>
        <p:nvPr/>
      </p:nvGrpSpPr>
      <p:grpSpPr>
        <a:xfrm>
          <a:off x="0" y="0"/>
          <a:ext cx="0" cy="0"/>
          <a:chOff x="0" y="0"/>
          <a:chExt cx="0" cy="0"/>
        </a:xfrm>
      </p:grpSpPr>
      <p:sp>
        <p:nvSpPr>
          <p:cNvPr id="11" name="Sub-heading"/>
          <p:cNvSpPr>
            <a:spLocks noGrp="1"/>
          </p:cNvSpPr>
          <p:nvPr>
            <p:ph type="body" sz="quarter" idx="10" hasCustomPrompt="1"/>
          </p:nvPr>
        </p:nvSpPr>
        <p:spPr>
          <a:xfrm>
            <a:off x="5789570" y="2778343"/>
            <a:ext cx="5375735" cy="377223"/>
          </a:xfrm>
          <a:solidFill>
            <a:srgbClr val="FFFFFF">
              <a:alpha val="60000"/>
            </a:srgbClr>
          </a:solidFill>
        </p:spPr>
        <p:txBody>
          <a:bodyPr wrap="square">
            <a:spAutoFit/>
          </a:bodyPr>
          <a:lstStyle>
            <a:lvl1pPr marL="0" indent="0">
              <a:buNone/>
              <a:defRPr baseline="0"/>
            </a:lvl1pPr>
          </a:lstStyle>
          <a:p>
            <a:pPr lvl="0"/>
            <a:r>
              <a:rPr lang="en-GB" noProof="0" dirty="0"/>
              <a:t>Click to add sub-heading</a:t>
            </a:r>
          </a:p>
        </p:txBody>
      </p:sp>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t="12317" b="12317"/>
          <a:stretch/>
        </p:blipFill>
        <p:spPr>
          <a:xfrm>
            <a:off x="0" y="0"/>
            <a:ext cx="12192000" cy="6858000"/>
          </a:xfrm>
          <a:prstGeom prst="rect">
            <a:avLst/>
          </a:prstGeom>
          <a:noFill/>
          <a:ln>
            <a:noFill/>
          </a:ln>
        </p:spPr>
      </p:pic>
      <p:sp>
        <p:nvSpPr>
          <p:cNvPr id="12" name="Heading"/>
          <p:cNvSpPr>
            <a:spLocks noGrp="1"/>
          </p:cNvSpPr>
          <p:nvPr>
            <p:ph type="title" hasCustomPrompt="1"/>
          </p:nvPr>
        </p:nvSpPr>
        <p:spPr>
          <a:xfrm>
            <a:off x="5789570" y="2390333"/>
            <a:ext cx="5375735" cy="391369"/>
          </a:xfrm>
          <a:solidFill>
            <a:srgbClr val="FFFFFF">
              <a:alpha val="60000"/>
            </a:srgbClr>
          </a:solidFill>
        </p:spPr>
        <p:txBody>
          <a:bodyPr wrap="square" anchor="ctr">
            <a:spAutoFit/>
          </a:bodyPr>
          <a:lstStyle>
            <a:lvl1pPr>
              <a:defRPr sz="2100" baseline="0">
                <a:solidFill>
                  <a:schemeClr val="tx1"/>
                </a:solidFill>
              </a:defRPr>
            </a:lvl1pPr>
          </a:lstStyle>
          <a:p>
            <a:r>
              <a:rPr lang="en-GB" noProof="0" dirty="0"/>
              <a:t>Click to add heading</a:t>
            </a:r>
          </a:p>
        </p:txBody>
      </p:sp>
    </p:spTree>
    <p:extLst>
      <p:ext uri="{BB962C8B-B14F-4D97-AF65-F5344CB8AC3E}">
        <p14:creationId xmlns:p14="http://schemas.microsoft.com/office/powerpoint/2010/main" val="2022323871"/>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595" y="380093"/>
            <a:ext cx="11034672" cy="383182"/>
          </a:xfrm>
          <a:prstGeom prst="rect">
            <a:avLst/>
          </a:prstGeom>
        </p:spPr>
        <p:txBody>
          <a:bodyPr vert="horz" lIns="91440" tIns="45720" rIns="91440" bIns="45720" rtlCol="0" anchor="ctr">
            <a:spAutoFit/>
          </a:bodyPr>
          <a:lstStyle/>
          <a:p>
            <a:r>
              <a:rPr lang="en-US" noProof="0" dirty="0"/>
              <a:t>Click to edit Master title style</a:t>
            </a:r>
            <a:endParaRPr lang="en-GB" noProof="0" dirty="0"/>
          </a:p>
        </p:txBody>
      </p:sp>
      <p:sp>
        <p:nvSpPr>
          <p:cNvPr id="3" name="Text Placeholder 2"/>
          <p:cNvSpPr>
            <a:spLocks noGrp="1"/>
          </p:cNvSpPr>
          <p:nvPr>
            <p:ph type="body" idx="1"/>
          </p:nvPr>
        </p:nvSpPr>
        <p:spPr>
          <a:xfrm>
            <a:off x="575734" y="2101850"/>
            <a:ext cx="11040533" cy="1785104"/>
          </a:xfrm>
          <a:prstGeom prst="rect">
            <a:avLst/>
          </a:prstGeom>
        </p:spPr>
        <p:txBody>
          <a:bodyPr vert="horz" lIns="91440" tIns="45720" rIns="91440" bIns="45720" rtlCol="0">
            <a:sp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6" name="Slide Number Placeholder 4"/>
          <p:cNvSpPr>
            <a:spLocks noGrp="1"/>
          </p:cNvSpPr>
          <p:nvPr>
            <p:ph type="sldNum" sz="quarter" idx="4"/>
          </p:nvPr>
        </p:nvSpPr>
        <p:spPr>
          <a:xfrm>
            <a:off x="10752000" y="6480000"/>
            <a:ext cx="1060256" cy="273050"/>
          </a:xfrm>
          <a:prstGeom prst="rect">
            <a:avLst/>
          </a:prstGeom>
        </p:spPr>
        <p:txBody>
          <a:bodyPr vert="horz" lIns="91440" tIns="45720" rIns="91440" bIns="45720" rtlCol="0" anchor="ctr"/>
          <a:lstStyle>
            <a:lvl1pPr algn="r">
              <a:defRPr sz="1000">
                <a:solidFill>
                  <a:schemeClr val="tx1">
                    <a:tint val="75000"/>
                  </a:schemeClr>
                </a:solidFill>
              </a:defRPr>
            </a:lvl1pPr>
          </a:lstStyle>
          <a:p>
            <a:fld id="{03F1EFBE-6FC5-4E3B-A532-A391AE8323A1}" type="slidenum">
              <a:rPr lang="en-GB" smtClean="0"/>
              <a:pPr/>
              <a:t>‹#›</a:t>
            </a:fld>
            <a:endParaRPr lang="en-GB" dirty="0"/>
          </a:p>
        </p:txBody>
      </p:sp>
      <p:sp>
        <p:nvSpPr>
          <p:cNvPr id="7" name="Footer Placeholder 3"/>
          <p:cNvSpPr>
            <a:spLocks noGrp="1"/>
          </p:cNvSpPr>
          <p:nvPr>
            <p:ph type="ftr" sz="quarter" idx="3"/>
          </p:nvPr>
        </p:nvSpPr>
        <p:spPr>
          <a:xfrm>
            <a:off x="2880000" y="6480000"/>
            <a:ext cx="7413544" cy="188160"/>
          </a:xfrm>
          <a:prstGeom prst="rect">
            <a:avLst/>
          </a:prstGeom>
        </p:spPr>
        <p:txBody>
          <a:bodyPr/>
          <a:lstStyle>
            <a:lvl1pPr>
              <a:defRPr lang="en-GB" sz="800" dirty="0"/>
            </a:lvl1pPr>
          </a:lstStyle>
          <a:p>
            <a:endParaRPr lang="sv-SE" dirty="0"/>
          </a:p>
        </p:txBody>
      </p:sp>
    </p:spTree>
    <p:custDataLst>
      <p:tags r:id="rId45"/>
    </p:custDataLst>
    <p:extLst>
      <p:ext uri="{BB962C8B-B14F-4D97-AF65-F5344CB8AC3E}">
        <p14:creationId xmlns:p14="http://schemas.microsoft.com/office/powerpoint/2010/main" val="2173803068"/>
      </p:ext>
    </p:extLst>
  </p:cSld>
  <p:clrMap bg1="lt1" tx1="dk1" bg2="lt2" tx2="dk2" accent1="accent1" accent2="accent2" accent3="accent3" accent4="accent4" accent5="accent5" accent6="accent6" hlink="hlink" folHlink="folHlink"/>
  <p:sldLayoutIdLst>
    <p:sldLayoutId id="2147483807" r:id="rId1"/>
    <p:sldLayoutId id="2147483811" r:id="rId2"/>
    <p:sldLayoutId id="2147483812" r:id="rId3"/>
    <p:sldLayoutId id="2147483867" r:id="rId4"/>
    <p:sldLayoutId id="2147483866" r:id="rId5"/>
    <p:sldLayoutId id="2147483855" r:id="rId6"/>
    <p:sldLayoutId id="2147483813" r:id="rId7"/>
    <p:sldLayoutId id="2147483851" r:id="rId8"/>
    <p:sldLayoutId id="2147483852" r:id="rId9"/>
    <p:sldLayoutId id="2147483871" r:id="rId10"/>
    <p:sldLayoutId id="2147483814" r:id="rId11"/>
    <p:sldLayoutId id="2147483836" r:id="rId12"/>
    <p:sldLayoutId id="2147483837" r:id="rId13"/>
    <p:sldLayoutId id="2147483838" r:id="rId14"/>
    <p:sldLayoutId id="2147483839" r:id="rId15"/>
    <p:sldLayoutId id="2147483841" r:id="rId16"/>
    <p:sldLayoutId id="2147483842" r:id="rId17"/>
    <p:sldLayoutId id="2147483843" r:id="rId18"/>
    <p:sldLayoutId id="2147483844" r:id="rId19"/>
    <p:sldLayoutId id="2147483845" r:id="rId20"/>
    <p:sldLayoutId id="2147483846" r:id="rId21"/>
    <p:sldLayoutId id="2147483870" r:id="rId22"/>
    <p:sldLayoutId id="2147483872" r:id="rId23"/>
    <p:sldLayoutId id="2147483847" r:id="rId24"/>
    <p:sldLayoutId id="2147483848" r:id="rId25"/>
    <p:sldLayoutId id="2147483849" r:id="rId26"/>
    <p:sldLayoutId id="2147483850" r:id="rId27"/>
    <p:sldLayoutId id="2147483856" r:id="rId28"/>
    <p:sldLayoutId id="2147483859" r:id="rId29"/>
    <p:sldLayoutId id="2147483873" r:id="rId30"/>
    <p:sldLayoutId id="2147483869" r:id="rId31"/>
    <p:sldLayoutId id="2147483861" r:id="rId32"/>
    <p:sldLayoutId id="2147483862" r:id="rId33"/>
    <p:sldLayoutId id="2147483863" r:id="rId34"/>
    <p:sldLayoutId id="2147483864" r:id="rId35"/>
    <p:sldLayoutId id="2147483868" r:id="rId36"/>
    <p:sldLayoutId id="2147483865" r:id="rId37"/>
    <p:sldLayoutId id="2147483857" r:id="rId38"/>
    <p:sldLayoutId id="2147483858" r:id="rId39"/>
    <p:sldLayoutId id="2147483834" r:id="rId40"/>
    <p:sldLayoutId id="2147483853" r:id="rId41"/>
    <p:sldLayoutId id="2147483854" r:id="rId42"/>
    <p:sldLayoutId id="2147483833" r:id="rId43"/>
  </p:sldLayoutIdLst>
  <p:transition>
    <p:wipe/>
  </p:transition>
  <p:hf hdr="0" dt="0"/>
  <p:txStyles>
    <p:titleStyle>
      <a:lvl1pPr algn="l" defTabSz="685800" rtl="0" eaLnBrk="1" latinLnBrk="0" hangingPunct="1">
        <a:lnSpc>
          <a:spcPct val="90000"/>
        </a:lnSpc>
        <a:spcBef>
          <a:spcPct val="0"/>
        </a:spcBef>
        <a:buNone/>
        <a:defRPr sz="2100" b="1" kern="1200">
          <a:solidFill>
            <a:schemeClr val="accent1"/>
          </a:solidFill>
          <a:latin typeface="+mj-lt"/>
          <a:ea typeface="+mj-ea"/>
          <a:cs typeface="+mj-cs"/>
        </a:defRPr>
      </a:lvl1pPr>
    </p:titleStyle>
    <p:bodyStyle>
      <a:lvl1pPr marL="360000" indent="-360000" algn="l" defTabSz="685800" rtl="0" eaLnBrk="1" latinLnBrk="0" hangingPunct="1">
        <a:lnSpc>
          <a:spcPct val="100000"/>
        </a:lnSpc>
        <a:spcBef>
          <a:spcPts val="0"/>
        </a:spcBef>
        <a:spcAft>
          <a:spcPts val="600"/>
        </a:spcAft>
        <a:buClr>
          <a:schemeClr val="accent1"/>
        </a:buClr>
        <a:buFont typeface="Verdana" panose="020B0604030504040204" pitchFamily="34" charset="0"/>
        <a:buChar char="─"/>
        <a:tabLst/>
        <a:defRPr sz="1800" kern="1200">
          <a:solidFill>
            <a:schemeClr val="tx1"/>
          </a:solidFill>
          <a:latin typeface="+mn-lt"/>
          <a:ea typeface="+mn-ea"/>
          <a:cs typeface="+mn-cs"/>
        </a:defRPr>
      </a:lvl1pPr>
      <a:lvl2pPr marL="720000" indent="-360000" algn="l" defTabSz="685800" rtl="0" eaLnBrk="1" latinLnBrk="0" hangingPunct="1">
        <a:lnSpc>
          <a:spcPct val="100000"/>
        </a:lnSpc>
        <a:spcBef>
          <a:spcPts val="0"/>
        </a:spcBef>
        <a:spcAft>
          <a:spcPts val="600"/>
        </a:spcAft>
        <a:buClr>
          <a:schemeClr val="accent1"/>
        </a:buClr>
        <a:buFont typeface="Verdana" panose="020B0604030504040204" pitchFamily="34" charset="0"/>
        <a:buChar char="−"/>
        <a:defRPr sz="1800" kern="1200">
          <a:solidFill>
            <a:schemeClr val="tx1"/>
          </a:solidFill>
          <a:latin typeface="+mn-lt"/>
          <a:ea typeface="+mn-ea"/>
          <a:cs typeface="+mn-cs"/>
        </a:defRPr>
      </a:lvl2pPr>
      <a:lvl3pPr marL="1080000" indent="-360000" algn="l" defTabSz="685800" rtl="0" eaLnBrk="1" latinLnBrk="0" hangingPunct="1">
        <a:lnSpc>
          <a:spcPct val="100000"/>
        </a:lnSpc>
        <a:spcBef>
          <a:spcPts val="0"/>
        </a:spcBef>
        <a:spcAft>
          <a:spcPts val="600"/>
        </a:spcAft>
        <a:buClr>
          <a:schemeClr val="accent1"/>
        </a:buClr>
        <a:buFont typeface="Verdana" panose="020B0604030504040204" pitchFamily="34" charset="0"/>
        <a:buChar char="−"/>
        <a:defRPr sz="1800" kern="1200">
          <a:solidFill>
            <a:schemeClr val="tx1"/>
          </a:solidFill>
          <a:latin typeface="+mn-lt"/>
          <a:ea typeface="+mn-ea"/>
          <a:cs typeface="+mn-cs"/>
        </a:defRPr>
      </a:lvl3pPr>
      <a:lvl4pPr marL="1440000" indent="-360000" algn="l" defTabSz="685800" rtl="0" eaLnBrk="1" latinLnBrk="0" hangingPunct="1">
        <a:lnSpc>
          <a:spcPct val="100000"/>
        </a:lnSpc>
        <a:spcBef>
          <a:spcPts val="0"/>
        </a:spcBef>
        <a:spcAft>
          <a:spcPts val="600"/>
        </a:spcAft>
        <a:buClr>
          <a:schemeClr val="accent1"/>
        </a:buClr>
        <a:buFont typeface="Verdana" panose="020B0604030504040204" pitchFamily="34" charset="0"/>
        <a:buChar char="−"/>
        <a:defRPr sz="1800" kern="1200">
          <a:solidFill>
            <a:schemeClr val="tx1"/>
          </a:solidFill>
          <a:latin typeface="+mn-lt"/>
          <a:ea typeface="+mn-ea"/>
          <a:cs typeface="+mn-cs"/>
        </a:defRPr>
      </a:lvl4pPr>
      <a:lvl5pPr marL="1800000" indent="-360000" algn="l" defTabSz="685800" rtl="0" eaLnBrk="1" latinLnBrk="0" hangingPunct="1">
        <a:lnSpc>
          <a:spcPct val="100000"/>
        </a:lnSpc>
        <a:spcBef>
          <a:spcPts val="0"/>
        </a:spcBef>
        <a:spcAft>
          <a:spcPts val="600"/>
        </a:spcAft>
        <a:buClr>
          <a:schemeClr val="accent1"/>
        </a:buClr>
        <a:buFont typeface="Verdana" panose="020B060403050404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871" userDrawn="1">
          <p15:clr>
            <a:srgbClr val="F26B43"/>
          </p15:clr>
        </p15:guide>
        <p15:guide id="3" pos="3809" userDrawn="1">
          <p15:clr>
            <a:srgbClr val="F26B43"/>
          </p15:clr>
        </p15:guide>
        <p15:guide id="4" pos="4687" userDrawn="1">
          <p15:clr>
            <a:srgbClr val="F26B43"/>
          </p15:clr>
        </p15:guide>
        <p15:guide id="5" pos="4747" userDrawn="1">
          <p15:clr>
            <a:srgbClr val="F26B43"/>
          </p15:clr>
        </p15:guide>
        <p15:guide id="6" pos="5564" userDrawn="1">
          <p15:clr>
            <a:srgbClr val="F26B43"/>
          </p15:clr>
        </p15:guide>
        <p15:guide id="7" pos="5624" userDrawn="1">
          <p15:clr>
            <a:srgbClr val="F26B43"/>
          </p15:clr>
        </p15:guide>
        <p15:guide id="8" pos="6440" userDrawn="1">
          <p15:clr>
            <a:srgbClr val="F26B43"/>
          </p15:clr>
        </p15:guide>
        <p15:guide id="9" pos="6501" userDrawn="1">
          <p15:clr>
            <a:srgbClr val="F26B43"/>
          </p15:clr>
        </p15:guide>
        <p15:guide id="10" pos="7317" userDrawn="1">
          <p15:clr>
            <a:srgbClr val="F26B43"/>
          </p15:clr>
        </p15:guide>
        <p15:guide id="11" pos="2993" userDrawn="1">
          <p15:clr>
            <a:srgbClr val="F26B43"/>
          </p15:clr>
        </p15:guide>
        <p15:guide id="12" pos="2933" userDrawn="1">
          <p15:clr>
            <a:srgbClr val="F26B43"/>
          </p15:clr>
        </p15:guide>
        <p15:guide id="13" pos="2116" userDrawn="1">
          <p15:clr>
            <a:srgbClr val="F26B43"/>
          </p15:clr>
        </p15:guide>
        <p15:guide id="14" pos="2056" userDrawn="1">
          <p15:clr>
            <a:srgbClr val="F26B43"/>
          </p15:clr>
        </p15:guide>
        <p15:guide id="15" pos="1240" userDrawn="1">
          <p15:clr>
            <a:srgbClr val="F26B43"/>
          </p15:clr>
        </p15:guide>
        <p15:guide id="16" pos="1179" userDrawn="1">
          <p15:clr>
            <a:srgbClr val="F26B43"/>
          </p15:clr>
        </p15:guide>
        <p15:guide id="17" pos="363" userDrawn="1">
          <p15:clr>
            <a:srgbClr val="F26B43"/>
          </p15:clr>
        </p15:guide>
        <p15:guide id="18" orient="horz" pos="255" userDrawn="1">
          <p15:clr>
            <a:srgbClr val="F26B43"/>
          </p15:clr>
        </p15:guide>
        <p15:guide id="19" orient="horz" pos="4065" userDrawn="1">
          <p15:clr>
            <a:srgbClr val="F26B43"/>
          </p15:clr>
        </p15:guide>
        <p15:guide id="20" orient="horz" pos="1321" userDrawn="1">
          <p15:clr>
            <a:srgbClr val="F26B43"/>
          </p15:clr>
        </p15:guide>
        <p15:guide id="21" orient="horz" pos="777" userDrawn="1">
          <p15:clr>
            <a:srgbClr val="F26B43"/>
          </p15:clr>
        </p15:guide>
        <p15:guide id="22" orient="horz" pos="10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26.png"/><Relationship Id="rId4" Type="http://schemas.openxmlformats.org/officeDocument/2006/relationships/image" Target="../media/image25.jp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1.xml"/><Relationship Id="rId1" Type="http://schemas.openxmlformats.org/officeDocument/2006/relationships/tags" Target="../tags/tag14.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6.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slideLayout" Target="../slideLayouts/slideLayout16.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8.xml"/><Relationship Id="rId1" Type="http://schemas.openxmlformats.org/officeDocument/2006/relationships/tags" Target="../tags/tag18.xml"/><Relationship Id="rId4" Type="http://schemas.openxmlformats.org/officeDocument/2006/relationships/hyperlink" Target="https://www.byggtjanst.se/" TargetMode="Externa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3.xml"/><Relationship Id="rId1" Type="http://schemas.openxmlformats.org/officeDocument/2006/relationships/tags" Target="../tags/tag20.xml"/><Relationship Id="rId6" Type="http://schemas.openxmlformats.org/officeDocument/2006/relationships/image" Target="../media/image26.png"/><Relationship Id="rId5" Type="http://schemas.openxmlformats.org/officeDocument/2006/relationships/image" Target="../media/image38.jp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1.xml"/><Relationship Id="rId1" Type="http://schemas.openxmlformats.org/officeDocument/2006/relationships/tags" Target="../tags/tag13.xml"/><Relationship Id="rId4"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131" y="3337083"/>
            <a:ext cx="9745135" cy="646331"/>
          </a:xfrm>
        </p:spPr>
        <p:txBody>
          <a:bodyPr/>
          <a:lstStyle/>
          <a:p>
            <a:pPr algn="l">
              <a:spcAft>
                <a:spcPts val="1500"/>
              </a:spcAft>
            </a:pPr>
            <a:r>
              <a:rPr lang="sv-SE" sz="4000" i="0" dirty="0">
                <a:solidFill>
                  <a:srgbClr val="FF0000"/>
                </a:solidFill>
                <a:effectLst/>
                <a:latin typeface="Gordita-Bold"/>
              </a:rPr>
              <a:t>Digitalisering och de nya standardavtalen</a:t>
            </a:r>
          </a:p>
        </p:txBody>
      </p:sp>
      <p:sp>
        <p:nvSpPr>
          <p:cNvPr id="6" name="Text Placeholder 5"/>
          <p:cNvSpPr>
            <a:spLocks noGrp="1"/>
          </p:cNvSpPr>
          <p:nvPr>
            <p:ph type="body" sz="quarter" idx="10"/>
          </p:nvPr>
        </p:nvSpPr>
        <p:spPr>
          <a:xfrm>
            <a:off x="1871131" y="4926942"/>
            <a:ext cx="5323211" cy="400110"/>
          </a:xfrm>
        </p:spPr>
        <p:txBody>
          <a:bodyPr/>
          <a:lstStyle/>
          <a:p>
            <a:r>
              <a:rPr lang="en-GB" dirty="0"/>
              <a:t>11 </a:t>
            </a:r>
            <a:r>
              <a:rPr lang="en-GB" dirty="0" err="1"/>
              <a:t>februari</a:t>
            </a:r>
            <a:r>
              <a:rPr lang="en-GB" dirty="0"/>
              <a:t> 2025</a:t>
            </a:r>
          </a:p>
        </p:txBody>
      </p:sp>
      <p:sp>
        <p:nvSpPr>
          <p:cNvPr id="7" name="Text Placeholder 6"/>
          <p:cNvSpPr>
            <a:spLocks noGrp="1"/>
          </p:cNvSpPr>
          <p:nvPr>
            <p:ph type="body" sz="quarter" idx="11"/>
          </p:nvPr>
        </p:nvSpPr>
        <p:spPr>
          <a:xfrm>
            <a:off x="1871131" y="4255123"/>
            <a:ext cx="7896812" cy="400110"/>
          </a:xfrm>
        </p:spPr>
        <p:txBody>
          <a:bodyPr/>
          <a:lstStyle/>
          <a:p>
            <a:r>
              <a:rPr lang="en-GB" dirty="0"/>
              <a:t>Mats Karlsson och Eva Westberg Persson </a:t>
            </a:r>
          </a:p>
        </p:txBody>
      </p:sp>
      <p:pic>
        <p:nvPicPr>
          <p:cNvPr id="9" name="Picture 8"/>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7899" t="27895" r="7403" b="32343"/>
          <a:stretch/>
        </p:blipFill>
        <p:spPr>
          <a:xfrm>
            <a:off x="3883843" y="766891"/>
            <a:ext cx="4777118" cy="2242691"/>
          </a:xfrm>
          <a:prstGeom prst="rect">
            <a:avLst/>
          </a:prstGeom>
          <a:noFill/>
          <a:ln>
            <a:noFill/>
          </a:ln>
        </p:spPr>
      </p:pic>
      <p:pic>
        <p:nvPicPr>
          <p:cNvPr id="1026" name="x_Bild 2">
            <a:extLst>
              <a:ext uri="{FF2B5EF4-FFF2-40B4-BE49-F238E27FC236}">
                <a16:creationId xmlns:a16="http://schemas.microsoft.com/office/drawing/2014/main" id="{DEB964B5-9160-94E8-D452-8E52DEE82F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7634" y="5247565"/>
            <a:ext cx="4648632" cy="114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66062683"/>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F34DF-493D-9010-4770-0A2BD24004E8}"/>
            </a:ext>
          </a:extLst>
        </p:cNvPr>
        <p:cNvGrpSpPr/>
        <p:nvPr/>
      </p:nvGrpSpPr>
      <p:grpSpPr>
        <a:xfrm>
          <a:off x="0" y="0"/>
          <a:ext cx="0" cy="0"/>
          <a:chOff x="0" y="0"/>
          <a:chExt cx="0" cy="0"/>
        </a:xfrm>
      </p:grpSpPr>
      <p:pic>
        <p:nvPicPr>
          <p:cNvPr id="4" name="Picture 3" descr="A stack of books in a dark room&#10;&#10;AI-generated content may be incorrect.">
            <a:extLst>
              <a:ext uri="{FF2B5EF4-FFF2-40B4-BE49-F238E27FC236}">
                <a16:creationId xmlns:a16="http://schemas.microsoft.com/office/drawing/2014/main" id="{3B946EAE-F764-F10D-B855-F50675D6E49F}"/>
              </a:ext>
            </a:extLst>
          </p:cNvPr>
          <p:cNvPicPr>
            <a:picLocks noChangeAspect="1"/>
          </p:cNvPicPr>
          <p:nvPr/>
        </p:nvPicPr>
        <p:blipFill>
          <a:blip r:embed="rId3" cstate="print">
            <a:extLst>
              <a:ext uri="{28A0092B-C50C-407E-A947-70E740481C1C}">
                <a14:useLocalDpi xmlns:a14="http://schemas.microsoft.com/office/drawing/2010/main" val="0"/>
              </a:ext>
            </a:extLst>
          </a:blip>
          <a:srcRect b="12829"/>
          <a:stretch/>
        </p:blipFill>
        <p:spPr>
          <a:xfrm>
            <a:off x="7076209" y="776288"/>
            <a:ext cx="4727093" cy="5846247"/>
          </a:xfrm>
          <a:prstGeom prst="rect">
            <a:avLst/>
          </a:prstGeom>
        </p:spPr>
      </p:pic>
      <p:sp>
        <p:nvSpPr>
          <p:cNvPr id="2" name="Text Placeholder 1">
            <a:extLst>
              <a:ext uri="{FF2B5EF4-FFF2-40B4-BE49-F238E27FC236}">
                <a16:creationId xmlns:a16="http://schemas.microsoft.com/office/drawing/2014/main" id="{05EF70E0-9634-1AE4-091D-453CE14A38D2}"/>
              </a:ext>
            </a:extLst>
          </p:cNvPr>
          <p:cNvSpPr>
            <a:spLocks noGrp="1"/>
          </p:cNvSpPr>
          <p:nvPr>
            <p:ph type="body" sz="quarter" idx="10"/>
          </p:nvPr>
        </p:nvSpPr>
        <p:spPr/>
        <p:txBody>
          <a:bodyPr/>
          <a:lstStyle/>
          <a:p>
            <a:endParaRPr lang="sv-SE"/>
          </a:p>
        </p:txBody>
      </p:sp>
      <p:sp>
        <p:nvSpPr>
          <p:cNvPr id="8" name="Title 7">
            <a:extLst>
              <a:ext uri="{FF2B5EF4-FFF2-40B4-BE49-F238E27FC236}">
                <a16:creationId xmlns:a16="http://schemas.microsoft.com/office/drawing/2014/main" id="{9EFF1E01-2B64-1A23-DE3B-8E7C76FBCD1B}"/>
              </a:ext>
            </a:extLst>
          </p:cNvPr>
          <p:cNvSpPr>
            <a:spLocks noGrp="1"/>
          </p:cNvSpPr>
          <p:nvPr>
            <p:ph type="title"/>
          </p:nvPr>
        </p:nvSpPr>
        <p:spPr/>
        <p:txBody>
          <a:bodyPr/>
          <a:lstStyle/>
          <a:p>
            <a:r>
              <a:rPr lang="it-IT" dirty="0"/>
              <a:t>Nyheter i AB 25/ABPU 25 ur digitaliseringsperspektivet</a:t>
            </a:r>
            <a:endParaRPr lang="en-GB" dirty="0"/>
          </a:p>
        </p:txBody>
      </p:sp>
      <p:pic>
        <p:nvPicPr>
          <p:cNvPr id="5" name="Platshållare för innehåll 4">
            <a:extLst>
              <a:ext uri="{FF2B5EF4-FFF2-40B4-BE49-F238E27FC236}">
                <a16:creationId xmlns:a16="http://schemas.microsoft.com/office/drawing/2014/main" id="{BC57DF10-8EC5-921F-7353-59D11A377593}"/>
              </a:ext>
            </a:extLst>
          </p:cNvPr>
          <p:cNvPicPr>
            <a:picLocks noGrp="1" noChangeAspect="1"/>
          </p:cNvPicPr>
          <p:nvPr>
            <p:ph sz="quarter" idx="14"/>
          </p:nvPr>
        </p:nvPicPr>
        <p:blipFill>
          <a:blip r:embed="rId4">
            <a:extLst>
              <a:ext uri="{28A0092B-C50C-407E-A947-70E740481C1C}">
                <a14:useLocalDpi xmlns:a14="http://schemas.microsoft.com/office/drawing/2010/main" val="0"/>
              </a:ext>
            </a:extLst>
          </a:blip>
          <a:srcRect/>
          <a:stretch/>
        </p:blipFill>
        <p:spPr>
          <a:xfrm>
            <a:off x="575733" y="776288"/>
            <a:ext cx="6638883" cy="5701619"/>
          </a:xfrm>
        </p:spPr>
      </p:pic>
    </p:spTree>
    <p:custDataLst>
      <p:tags r:id="rId1"/>
    </p:custDataLst>
    <p:extLst>
      <p:ext uri="{BB962C8B-B14F-4D97-AF65-F5344CB8AC3E}">
        <p14:creationId xmlns:p14="http://schemas.microsoft.com/office/powerpoint/2010/main" val="675045564"/>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75648-5F6E-D987-DCED-8B310B1D9DAA}"/>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D07A79A1-385D-E0F8-F3A8-12C32B31B5A3}"/>
              </a:ext>
            </a:extLst>
          </p:cNvPr>
          <p:cNvSpPr>
            <a:spLocks noGrp="1"/>
          </p:cNvSpPr>
          <p:nvPr>
            <p:ph type="body" sz="quarter" idx="10"/>
          </p:nvPr>
        </p:nvSpPr>
        <p:spPr/>
        <p:txBody>
          <a:bodyPr/>
          <a:lstStyle/>
          <a:p>
            <a:endParaRPr lang="en-GB" dirty="0"/>
          </a:p>
        </p:txBody>
      </p:sp>
      <p:sp>
        <p:nvSpPr>
          <p:cNvPr id="8" name="Title 7">
            <a:extLst>
              <a:ext uri="{FF2B5EF4-FFF2-40B4-BE49-F238E27FC236}">
                <a16:creationId xmlns:a16="http://schemas.microsoft.com/office/drawing/2014/main" id="{781078B8-745B-514D-666B-D6F8A526C8E7}"/>
              </a:ext>
            </a:extLst>
          </p:cNvPr>
          <p:cNvSpPr>
            <a:spLocks noGrp="1"/>
          </p:cNvSpPr>
          <p:nvPr>
            <p:ph type="title"/>
          </p:nvPr>
        </p:nvSpPr>
        <p:spPr/>
        <p:txBody>
          <a:bodyPr/>
          <a:lstStyle/>
          <a:p>
            <a:r>
              <a:rPr lang="sv-SE" dirty="0"/>
              <a:t>Nyheter i AB 25/ABPU 25 ur digitaliseringsperspektivet</a:t>
            </a:r>
            <a:endParaRPr lang="en-GB" dirty="0"/>
          </a:p>
        </p:txBody>
      </p:sp>
      <p:sp>
        <p:nvSpPr>
          <p:cNvPr id="10" name="Content Placeholder 9">
            <a:extLst>
              <a:ext uri="{FF2B5EF4-FFF2-40B4-BE49-F238E27FC236}">
                <a16:creationId xmlns:a16="http://schemas.microsoft.com/office/drawing/2014/main" id="{6295C499-A1A4-C39E-C839-E1C39F84376A}"/>
              </a:ext>
            </a:extLst>
          </p:cNvPr>
          <p:cNvSpPr>
            <a:spLocks noGrp="1"/>
          </p:cNvSpPr>
          <p:nvPr>
            <p:ph sz="quarter" idx="14"/>
          </p:nvPr>
        </p:nvSpPr>
        <p:spPr>
          <a:xfrm>
            <a:off x="575734" y="1276350"/>
            <a:ext cx="6238953" cy="2077492"/>
          </a:xfrm>
        </p:spPr>
        <p:txBody>
          <a:bodyPr/>
          <a:lstStyle/>
          <a:p>
            <a:pPr marL="0" indent="0">
              <a:buNone/>
            </a:pPr>
            <a:r>
              <a:rPr lang="sv-SE" sz="2400" b="1" dirty="0"/>
              <a:t>Kapitel 2 Omfattning</a:t>
            </a:r>
          </a:p>
          <a:p>
            <a:pPr marL="0" indent="0">
              <a:buNone/>
            </a:pPr>
            <a:endParaRPr lang="sv-SE" b="1" dirty="0"/>
          </a:p>
          <a:p>
            <a:pPr marL="0" indent="0">
              <a:buNone/>
            </a:pPr>
            <a:r>
              <a:rPr lang="sv-SE" kern="100" dirty="0">
                <a:effectLst/>
                <a:latin typeface="Verdana" panose="020B0604030504040204" pitchFamily="34" charset="0"/>
                <a:ea typeface="Times New Roman" panose="02020603050405020304" pitchFamily="18" charset="0"/>
                <a:cs typeface="Times New Roman" panose="02020603050405020304" pitchFamily="18" charset="0"/>
              </a:rPr>
              <a:t>I </a:t>
            </a:r>
            <a:r>
              <a:rPr lang="sv-SE" b="1" kern="100" dirty="0">
                <a:effectLst/>
                <a:latin typeface="Verdana" panose="020B0604030504040204" pitchFamily="34" charset="0"/>
                <a:ea typeface="Times New Roman" panose="02020603050405020304" pitchFamily="18" charset="0"/>
                <a:cs typeface="Times New Roman" panose="02020603050405020304" pitchFamily="18" charset="0"/>
              </a:rPr>
              <a:t>§ 5 </a:t>
            </a:r>
            <a:r>
              <a:rPr lang="sv-SE" kern="100" dirty="0">
                <a:effectLst/>
                <a:latin typeface="Verdana" panose="020B0604030504040204" pitchFamily="34" charset="0"/>
                <a:ea typeface="Times New Roman" panose="02020603050405020304" pitchFamily="18" charset="0"/>
                <a:cs typeface="Times New Roman" panose="02020603050405020304" pitchFamily="18" charset="0"/>
              </a:rPr>
              <a:t>har det förtydligats att måttuppgift som angetts med siffror eller bokstäver gäller före mätning i digital modell.</a:t>
            </a:r>
          </a:p>
          <a:p>
            <a:pPr marL="0" indent="0">
              <a:buNone/>
            </a:pPr>
            <a:endParaRPr lang="en-GB" dirty="0"/>
          </a:p>
        </p:txBody>
      </p:sp>
      <p:pic>
        <p:nvPicPr>
          <p:cNvPr id="3" name="Picture 2" descr="A close-up of a set of tools&#10;&#10;AI-generated content may be incorrect.">
            <a:extLst>
              <a:ext uri="{FF2B5EF4-FFF2-40B4-BE49-F238E27FC236}">
                <a16:creationId xmlns:a16="http://schemas.microsoft.com/office/drawing/2014/main" id="{7D045428-EB36-321D-1EA6-FBA1D3294CAD}"/>
              </a:ext>
            </a:extLst>
          </p:cNvPr>
          <p:cNvPicPr>
            <a:picLocks noChangeAspect="1"/>
          </p:cNvPicPr>
          <p:nvPr/>
        </p:nvPicPr>
        <p:blipFill>
          <a:blip r:embed="rId3" cstate="print">
            <a:extLst>
              <a:ext uri="{28A0092B-C50C-407E-A947-70E740481C1C}">
                <a14:useLocalDpi xmlns:a14="http://schemas.microsoft.com/office/drawing/2010/main" val="0"/>
              </a:ext>
            </a:extLst>
          </a:blip>
          <a:srcRect t="-1" r="11247" b="35135"/>
          <a:stretch/>
        </p:blipFill>
        <p:spPr>
          <a:xfrm>
            <a:off x="7103920" y="1287431"/>
            <a:ext cx="4672546" cy="2276651"/>
          </a:xfrm>
          <a:prstGeom prst="rect">
            <a:avLst/>
          </a:prstGeom>
        </p:spPr>
      </p:pic>
    </p:spTree>
    <p:custDataLst>
      <p:tags r:id="rId1"/>
    </p:custDataLst>
    <p:extLst>
      <p:ext uri="{BB962C8B-B14F-4D97-AF65-F5344CB8AC3E}">
        <p14:creationId xmlns:p14="http://schemas.microsoft.com/office/powerpoint/2010/main" val="3540369762"/>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GB" dirty="0"/>
          </a:p>
        </p:txBody>
      </p:sp>
      <p:sp>
        <p:nvSpPr>
          <p:cNvPr id="3" name="Title 2"/>
          <p:cNvSpPr>
            <a:spLocks noGrp="1"/>
          </p:cNvSpPr>
          <p:nvPr>
            <p:ph type="title"/>
          </p:nvPr>
        </p:nvSpPr>
        <p:spPr>
          <a:xfrm>
            <a:off x="575732" y="234669"/>
            <a:ext cx="7276795" cy="674031"/>
          </a:xfrm>
        </p:spPr>
        <p:txBody>
          <a:bodyPr/>
          <a:lstStyle/>
          <a:p>
            <a:r>
              <a:rPr lang="pt-BR" dirty="0"/>
              <a:t>Nyheter i AB 25/ABPU 25 ur digitaliserings-perspektivet</a:t>
            </a:r>
            <a:endParaRPr lang="en-GB" dirty="0"/>
          </a:p>
        </p:txBody>
      </p:sp>
      <p:sp>
        <p:nvSpPr>
          <p:cNvPr id="4" name="Content Placeholder 3"/>
          <p:cNvSpPr>
            <a:spLocks noGrp="1"/>
          </p:cNvSpPr>
          <p:nvPr>
            <p:ph sz="quarter" idx="14"/>
          </p:nvPr>
        </p:nvSpPr>
        <p:spPr>
          <a:xfrm>
            <a:off x="575733" y="1276350"/>
            <a:ext cx="6105622" cy="3277820"/>
          </a:xfrm>
        </p:spPr>
        <p:txBody>
          <a:bodyPr/>
          <a:lstStyle/>
          <a:p>
            <a:pPr marL="0" indent="0">
              <a:buNone/>
            </a:pPr>
            <a:r>
              <a:rPr lang="sv-SE" sz="2400" b="1" dirty="0"/>
              <a:t>Kapitel 3 Utförande</a:t>
            </a:r>
          </a:p>
          <a:p>
            <a:pPr marL="0" indent="0">
              <a:buNone/>
            </a:pPr>
            <a:endParaRPr lang="sv-SE" sz="2400" dirty="0"/>
          </a:p>
          <a:p>
            <a:pPr marL="0" indent="0">
              <a:buNone/>
            </a:pPr>
            <a:r>
              <a:rPr lang="sv-SE" b="1" dirty="0"/>
              <a:t>§§ 9–10 </a:t>
            </a:r>
            <a:r>
              <a:rPr lang="sv-SE" dirty="0"/>
              <a:t>ersätter AB 04 kap 2 § 2 första stycket. </a:t>
            </a:r>
          </a:p>
          <a:p>
            <a:pPr marL="0" indent="0">
              <a:buNone/>
            </a:pPr>
            <a:r>
              <a:rPr lang="sv-SE" dirty="0"/>
              <a:t>Av bestämmelserna framgår det att entreprenören ska upprätta en </a:t>
            </a:r>
            <a:r>
              <a:rPr lang="sv-SE" b="1" dirty="0"/>
              <a:t>projektplan</a:t>
            </a:r>
            <a:r>
              <a:rPr lang="sv-SE" dirty="0"/>
              <a:t> (det som tidigare kallades kvalitetsplan och miljöplan); en handling som, utöver redogörelse över frågor rörande kvalitet och miljö även ska innefatta redogörelse över frågor rörande arbetsmiljö och </a:t>
            </a:r>
            <a:r>
              <a:rPr lang="sv-SE" b="1" dirty="0"/>
              <a:t>informationshantering inklusive informationssäkerhet.</a:t>
            </a:r>
            <a:endParaRPr lang="en-GB" b="1" dirty="0"/>
          </a:p>
        </p:txBody>
      </p:sp>
      <p:pic>
        <p:nvPicPr>
          <p:cNvPr id="6" name="Picture 5" descr="A close-up of a measuring tape and pencils&#10;&#10;AI-generated content may be incorrect.">
            <a:extLst>
              <a:ext uri="{FF2B5EF4-FFF2-40B4-BE49-F238E27FC236}">
                <a16:creationId xmlns:a16="http://schemas.microsoft.com/office/drawing/2014/main" id="{E09F1BF3-DB18-3D67-6D3D-F54926A797FE}"/>
              </a:ext>
            </a:extLst>
          </p:cNvPr>
          <p:cNvPicPr>
            <a:picLocks noChangeAspect="1"/>
          </p:cNvPicPr>
          <p:nvPr/>
        </p:nvPicPr>
        <p:blipFill>
          <a:blip r:embed="rId3" cstate="print">
            <a:extLst>
              <a:ext uri="{28A0092B-C50C-407E-A947-70E740481C1C}">
                <a14:useLocalDpi xmlns:a14="http://schemas.microsoft.com/office/drawing/2010/main" val="0"/>
              </a:ext>
            </a:extLst>
          </a:blip>
          <a:srcRect l="30883" r="16935"/>
          <a:stretch/>
        </p:blipFill>
        <p:spPr>
          <a:xfrm>
            <a:off x="6824131" y="0"/>
            <a:ext cx="5367868" cy="6858000"/>
          </a:xfrm>
          <a:prstGeom prst="rect">
            <a:avLst/>
          </a:prstGeom>
        </p:spPr>
      </p:pic>
    </p:spTree>
    <p:custDataLst>
      <p:tags r:id="rId1"/>
    </p:custDataLst>
    <p:extLst>
      <p:ext uri="{BB962C8B-B14F-4D97-AF65-F5344CB8AC3E}">
        <p14:creationId xmlns:p14="http://schemas.microsoft.com/office/powerpoint/2010/main" val="3141407092"/>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5501723-180C-7095-9283-76BDCA1A9142}"/>
              </a:ext>
            </a:extLst>
          </p:cNvPr>
          <p:cNvSpPr>
            <a:spLocks noGrp="1"/>
          </p:cNvSpPr>
          <p:nvPr>
            <p:ph idx="1"/>
          </p:nvPr>
        </p:nvSpPr>
        <p:spPr>
          <a:xfrm>
            <a:off x="628741" y="1233488"/>
            <a:ext cx="6468250" cy="3739485"/>
          </a:xfrm>
        </p:spPr>
        <p:txBody>
          <a:bodyPr/>
          <a:lstStyle/>
          <a:p>
            <a:pPr marL="0" indent="0">
              <a:buNone/>
            </a:pPr>
            <a:r>
              <a:rPr lang="sv-SE" sz="2400" b="1" dirty="0"/>
              <a:t>Kapitel 4 Kontroll</a:t>
            </a:r>
          </a:p>
          <a:p>
            <a:pPr marL="0" indent="0">
              <a:buNone/>
            </a:pPr>
            <a:endParaRPr lang="sv-SE" dirty="0"/>
          </a:p>
          <a:p>
            <a:pPr marL="0" indent="0">
              <a:buNone/>
            </a:pPr>
            <a:r>
              <a:rPr lang="sv-SE" b="1" dirty="0"/>
              <a:t>§ 1</a:t>
            </a:r>
            <a:r>
              <a:rPr lang="sv-SE" dirty="0"/>
              <a:t>, som är motsvarigheten till AB 04 kap 2 § 2 andra och tredje stycket, utgör en delvis ny bestämmelse eftersom det numera framgår att entreprenören, utöver att utföra och dokumentera åtgärder avseende kvalitet och miljö </a:t>
            </a:r>
            <a:r>
              <a:rPr lang="sv-SE" i="1" dirty="0"/>
              <a:t>även ska </a:t>
            </a:r>
            <a:r>
              <a:rPr lang="sv-SE" b="1" dirty="0"/>
              <a:t>utföra och dokumentera de åtgärder avseende</a:t>
            </a:r>
            <a:r>
              <a:rPr lang="sv-SE" i="1" dirty="0"/>
              <a:t> </a:t>
            </a:r>
            <a:r>
              <a:rPr lang="sv-SE" dirty="0"/>
              <a:t>arbetsmiljö och </a:t>
            </a:r>
            <a:r>
              <a:rPr lang="sv-SE" b="1" dirty="0"/>
              <a:t>informationshantering som ska ingå i entreprenörens projektplan</a:t>
            </a:r>
          </a:p>
          <a:p>
            <a:pPr marL="0" indent="0">
              <a:buNone/>
            </a:pPr>
            <a:endParaRPr lang="sv-SE" dirty="0"/>
          </a:p>
        </p:txBody>
      </p:sp>
      <p:sp>
        <p:nvSpPr>
          <p:cNvPr id="42" name="Title 41"/>
          <p:cNvSpPr>
            <a:spLocks noGrp="1"/>
          </p:cNvSpPr>
          <p:nvPr>
            <p:ph type="title"/>
          </p:nvPr>
        </p:nvSpPr>
        <p:spPr/>
        <p:txBody>
          <a:bodyPr/>
          <a:lstStyle/>
          <a:p>
            <a:r>
              <a:rPr lang="it-IT" dirty="0"/>
              <a:t>Nyheter i AB 25/ABPU 25 ur digitaliseringsperspektivet</a:t>
            </a:r>
            <a:endParaRPr lang="en-GB" dirty="0"/>
          </a:p>
        </p:txBody>
      </p:sp>
      <p:pic>
        <p:nvPicPr>
          <p:cNvPr id="3" name="Picture 2" descr="A close-up of a sign&#10;&#10;AI-generated content may be incorrect.">
            <a:extLst>
              <a:ext uri="{FF2B5EF4-FFF2-40B4-BE49-F238E27FC236}">
                <a16:creationId xmlns:a16="http://schemas.microsoft.com/office/drawing/2014/main" id="{04BE46F6-8E2A-3A63-3ACC-353D75577A94}"/>
              </a:ext>
            </a:extLst>
          </p:cNvPr>
          <p:cNvPicPr>
            <a:picLocks noChangeAspect="1"/>
          </p:cNvPicPr>
          <p:nvPr/>
        </p:nvPicPr>
        <p:blipFill>
          <a:blip r:embed="rId3" cstate="print">
            <a:extLst>
              <a:ext uri="{28A0092B-C50C-407E-A947-70E740481C1C}">
                <a14:useLocalDpi xmlns:a14="http://schemas.microsoft.com/office/drawing/2010/main" val="0"/>
              </a:ext>
            </a:extLst>
          </a:blip>
          <a:srcRect l="29416" t="24849" r="22705" b="2576"/>
          <a:stretch/>
        </p:blipFill>
        <p:spPr>
          <a:xfrm>
            <a:off x="7897092" y="1330035"/>
            <a:ext cx="3283526" cy="4977245"/>
          </a:xfrm>
          <a:prstGeom prst="rect">
            <a:avLst/>
          </a:prstGeom>
        </p:spPr>
      </p:pic>
    </p:spTree>
    <p:custDataLst>
      <p:tags r:id="rId1"/>
    </p:custDataLst>
    <p:extLst>
      <p:ext uri="{BB962C8B-B14F-4D97-AF65-F5344CB8AC3E}">
        <p14:creationId xmlns:p14="http://schemas.microsoft.com/office/powerpoint/2010/main" val="1521970927"/>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0DB339B6-86DA-0B70-E1BC-6BD8B7525E89}"/>
              </a:ext>
            </a:extLst>
          </p:cNvPr>
          <p:cNvSpPr>
            <a:spLocks noGrp="1"/>
          </p:cNvSpPr>
          <p:nvPr>
            <p:ph idx="1"/>
          </p:nvPr>
        </p:nvSpPr>
        <p:spPr>
          <a:xfrm>
            <a:off x="628742" y="1233488"/>
            <a:ext cx="6161919" cy="5509200"/>
          </a:xfrm>
        </p:spPr>
        <p:txBody>
          <a:bodyPr/>
          <a:lstStyle/>
          <a:p>
            <a:pPr marL="0" indent="0">
              <a:buNone/>
            </a:pPr>
            <a:r>
              <a:rPr lang="sv-SE" sz="2400" b="1" dirty="0">
                <a:solidFill>
                  <a:schemeClr val="tx1"/>
                </a:solidFill>
              </a:rPr>
              <a:t>Kapitel 5 Ändring</a:t>
            </a:r>
            <a:endParaRPr lang="sv-SE" dirty="0">
              <a:solidFill>
                <a:schemeClr val="tx1"/>
              </a:solidFill>
            </a:endParaRPr>
          </a:p>
          <a:p>
            <a:pPr marL="0" indent="0">
              <a:buNone/>
            </a:pPr>
            <a:endParaRPr lang="sv-SE" dirty="0">
              <a:solidFill>
                <a:schemeClr val="tx1"/>
              </a:solidFill>
            </a:endParaRPr>
          </a:p>
          <a:p>
            <a:pPr marL="0" indent="0">
              <a:buNone/>
            </a:pPr>
            <a:r>
              <a:rPr lang="sv-SE" dirty="0">
                <a:solidFill>
                  <a:schemeClr val="tx1"/>
                </a:solidFill>
              </a:rPr>
              <a:t>I </a:t>
            </a:r>
            <a:r>
              <a:rPr lang="sv-SE" b="1" dirty="0">
                <a:solidFill>
                  <a:schemeClr val="tx1"/>
                </a:solidFill>
              </a:rPr>
              <a:t>§ 3</a:t>
            </a:r>
            <a:r>
              <a:rPr lang="sv-SE" dirty="0">
                <a:solidFill>
                  <a:schemeClr val="tx1"/>
                </a:solidFill>
              </a:rPr>
              <a:t> förtydligar BKK att för digital modell gäller att kravet på skriftlig beställning är uppfyllt genom avisering av vilken det framgår i vilket avseende entreprenaden ändrats.</a:t>
            </a:r>
          </a:p>
          <a:p>
            <a:pPr marL="0" indent="0">
              <a:buNone/>
            </a:pPr>
            <a:endParaRPr lang="sv-SE" dirty="0">
              <a:solidFill>
                <a:schemeClr val="tx1"/>
              </a:solidFill>
            </a:endParaRPr>
          </a:p>
          <a:p>
            <a:pPr marL="0" indent="0">
              <a:buNone/>
            </a:pPr>
            <a:r>
              <a:rPr lang="sv-SE" dirty="0">
                <a:solidFill>
                  <a:schemeClr val="tx1"/>
                </a:solidFill>
              </a:rPr>
              <a:t>För det fall ändringen av entreprenaden utförts utan skriftlig beställning har entreprenören rätt till ersättning och eventuell förlängning av kontraktstiden om beställaren ändrat i digital modell utan att avisera ändringen.</a:t>
            </a:r>
          </a:p>
          <a:p>
            <a:pPr marL="0" indent="0">
              <a:buNone/>
            </a:pPr>
            <a:endParaRPr lang="sv-SE" sz="2400" b="1" dirty="0"/>
          </a:p>
          <a:p>
            <a:pPr marL="0" indent="0">
              <a:buNone/>
            </a:pPr>
            <a:endParaRPr lang="sv-SE" sz="2400" b="1" dirty="0"/>
          </a:p>
          <a:p>
            <a:pPr marL="0" indent="0">
              <a:buNone/>
            </a:pPr>
            <a:endParaRPr lang="sv-SE" sz="2400" b="1" dirty="0"/>
          </a:p>
          <a:p>
            <a:endParaRPr lang="sv-SE" dirty="0"/>
          </a:p>
        </p:txBody>
      </p:sp>
      <p:sp>
        <p:nvSpPr>
          <p:cNvPr id="3" name="Rubrik 2">
            <a:extLst>
              <a:ext uri="{FF2B5EF4-FFF2-40B4-BE49-F238E27FC236}">
                <a16:creationId xmlns:a16="http://schemas.microsoft.com/office/drawing/2014/main" id="{283ACD69-731C-3575-2BA5-52E39B058670}"/>
              </a:ext>
            </a:extLst>
          </p:cNvPr>
          <p:cNvSpPr>
            <a:spLocks noGrp="1"/>
          </p:cNvSpPr>
          <p:nvPr>
            <p:ph type="title"/>
          </p:nvPr>
        </p:nvSpPr>
        <p:spPr>
          <a:xfrm>
            <a:off x="628742" y="319730"/>
            <a:ext cx="6161919" cy="674031"/>
          </a:xfrm>
        </p:spPr>
        <p:txBody>
          <a:bodyPr/>
          <a:lstStyle/>
          <a:p>
            <a:r>
              <a:rPr lang="sv-SE" dirty="0"/>
              <a:t>Nyheter i AB 25/ABPU 25 ur digitaliseringsperspektivet</a:t>
            </a:r>
          </a:p>
        </p:txBody>
      </p:sp>
    </p:spTree>
    <p:extLst>
      <p:ext uri="{BB962C8B-B14F-4D97-AF65-F5344CB8AC3E}">
        <p14:creationId xmlns:p14="http://schemas.microsoft.com/office/powerpoint/2010/main" val="729232215"/>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endParaRPr lang="en-GB" dirty="0"/>
          </a:p>
        </p:txBody>
      </p:sp>
      <p:sp>
        <p:nvSpPr>
          <p:cNvPr id="4" name="Title 3"/>
          <p:cNvSpPr>
            <a:spLocks noGrp="1"/>
          </p:cNvSpPr>
          <p:nvPr>
            <p:ph type="title"/>
          </p:nvPr>
        </p:nvSpPr>
        <p:spPr/>
        <p:txBody>
          <a:bodyPr/>
          <a:lstStyle/>
          <a:p>
            <a:r>
              <a:rPr lang="en-GB" dirty="0"/>
              <a:t>Nyheter </a:t>
            </a:r>
            <a:r>
              <a:rPr lang="en-GB" dirty="0" err="1"/>
              <a:t>i</a:t>
            </a:r>
            <a:r>
              <a:rPr lang="en-GB" dirty="0"/>
              <a:t> AB 25/ABPU 25 </a:t>
            </a:r>
            <a:r>
              <a:rPr lang="en-GB" dirty="0" err="1"/>
              <a:t>ur</a:t>
            </a:r>
            <a:r>
              <a:rPr lang="en-GB" dirty="0"/>
              <a:t> </a:t>
            </a:r>
            <a:r>
              <a:rPr lang="en-GB" dirty="0" err="1"/>
              <a:t>digitaliseringsperspektivet</a:t>
            </a:r>
            <a:endParaRPr lang="en-GB" dirty="0"/>
          </a:p>
        </p:txBody>
      </p:sp>
      <p:sp>
        <p:nvSpPr>
          <p:cNvPr id="6" name="Content Placeholder 5"/>
          <p:cNvSpPr>
            <a:spLocks noGrp="1"/>
          </p:cNvSpPr>
          <p:nvPr>
            <p:ph sz="quarter" idx="14"/>
          </p:nvPr>
        </p:nvSpPr>
        <p:spPr>
          <a:xfrm>
            <a:off x="575734" y="1276350"/>
            <a:ext cx="7352114" cy="3046988"/>
          </a:xfrm>
        </p:spPr>
        <p:txBody>
          <a:bodyPr/>
          <a:lstStyle/>
          <a:p>
            <a:pPr marL="0" indent="0">
              <a:buNone/>
            </a:pPr>
            <a:endParaRPr lang="en-GB" dirty="0"/>
          </a:p>
          <a:p>
            <a:pPr marL="0" indent="0">
              <a:buNone/>
            </a:pPr>
            <a:endParaRPr lang="en-GB" dirty="0"/>
          </a:p>
          <a:p>
            <a:pPr marL="0" indent="0">
              <a:buNone/>
            </a:pPr>
            <a:endParaRPr lang="en-GB" dirty="0"/>
          </a:p>
          <a:p>
            <a:pPr marL="0" indent="0">
              <a:buNone/>
            </a:pPr>
            <a:r>
              <a:rPr lang="en-GB" dirty="0" err="1"/>
              <a:t>Alla</a:t>
            </a:r>
            <a:r>
              <a:rPr lang="en-GB" dirty="0"/>
              <a:t> </a:t>
            </a:r>
            <a:r>
              <a:rPr lang="en-GB" dirty="0" err="1"/>
              <a:t>har</a:t>
            </a:r>
            <a:r>
              <a:rPr lang="en-GB" dirty="0"/>
              <a:t> </a:t>
            </a:r>
            <a:r>
              <a:rPr lang="en-GB" dirty="0" err="1"/>
              <a:t>möjlighet</a:t>
            </a:r>
            <a:r>
              <a:rPr lang="en-GB" dirty="0"/>
              <a:t> </a:t>
            </a:r>
            <a:r>
              <a:rPr lang="en-GB" dirty="0" err="1"/>
              <a:t>att</a:t>
            </a:r>
            <a:r>
              <a:rPr lang="en-GB" dirty="0"/>
              <a:t> </a:t>
            </a:r>
            <a:r>
              <a:rPr lang="en-GB" dirty="0" err="1"/>
              <a:t>lämna</a:t>
            </a:r>
            <a:r>
              <a:rPr lang="en-GB" dirty="0"/>
              <a:t> </a:t>
            </a:r>
            <a:r>
              <a:rPr lang="en-GB" dirty="0" err="1"/>
              <a:t>remissynpunkter</a:t>
            </a:r>
            <a:r>
              <a:rPr lang="en-GB" dirty="0"/>
              <a:t> och </a:t>
            </a:r>
            <a:r>
              <a:rPr lang="en-GB" dirty="0" err="1"/>
              <a:t>sista</a:t>
            </a:r>
            <a:r>
              <a:rPr lang="en-GB" dirty="0"/>
              <a:t> </a:t>
            </a:r>
            <a:r>
              <a:rPr lang="en-GB" dirty="0" err="1"/>
              <a:t>dag</a:t>
            </a:r>
            <a:r>
              <a:rPr lang="en-GB" dirty="0"/>
              <a:t> </a:t>
            </a:r>
            <a:r>
              <a:rPr lang="en-GB" dirty="0" err="1"/>
              <a:t>är</a:t>
            </a:r>
            <a:r>
              <a:rPr lang="en-GB" dirty="0"/>
              <a:t> </a:t>
            </a:r>
            <a:r>
              <a:rPr lang="en-GB" b="1" dirty="0"/>
              <a:t>den 28 </a:t>
            </a:r>
            <a:r>
              <a:rPr lang="en-GB" b="1" dirty="0" err="1"/>
              <a:t>februari</a:t>
            </a:r>
            <a:r>
              <a:rPr lang="en-GB" b="1"/>
              <a:t> 2025</a:t>
            </a:r>
            <a:r>
              <a:rPr lang="en-GB"/>
              <a:t>.</a:t>
            </a:r>
            <a:endParaRPr lang="en-GB" dirty="0"/>
          </a:p>
          <a:p>
            <a:pPr marL="0" indent="0">
              <a:buNone/>
            </a:pPr>
            <a:endParaRPr lang="en-GB" dirty="0"/>
          </a:p>
          <a:p>
            <a:pPr marL="0" indent="0">
              <a:buNone/>
            </a:pPr>
            <a:r>
              <a:rPr lang="en-GB" dirty="0"/>
              <a:t>Ni </a:t>
            </a:r>
            <a:r>
              <a:rPr lang="en-GB" dirty="0" err="1"/>
              <a:t>kan</a:t>
            </a:r>
            <a:r>
              <a:rPr lang="en-GB" dirty="0"/>
              <a:t> ta del </a:t>
            </a:r>
            <a:r>
              <a:rPr lang="en-GB" dirty="0" err="1"/>
              <a:t>av</a:t>
            </a:r>
            <a:r>
              <a:rPr lang="en-GB" dirty="0"/>
              <a:t> </a:t>
            </a:r>
            <a:r>
              <a:rPr lang="en-GB" dirty="0" err="1"/>
              <a:t>utkasten</a:t>
            </a:r>
            <a:r>
              <a:rPr lang="en-GB" dirty="0"/>
              <a:t> till </a:t>
            </a:r>
            <a:r>
              <a:rPr lang="en-GB" dirty="0" err="1"/>
              <a:t>standardavtal</a:t>
            </a:r>
            <a:r>
              <a:rPr lang="en-GB" dirty="0"/>
              <a:t> </a:t>
            </a:r>
            <a:r>
              <a:rPr lang="en-GB" dirty="0" err="1"/>
              <a:t>på</a:t>
            </a:r>
            <a:r>
              <a:rPr lang="en-GB" dirty="0"/>
              <a:t> </a:t>
            </a:r>
            <a:r>
              <a:rPr lang="en-GB" dirty="0" err="1"/>
              <a:t>Svensk</a:t>
            </a:r>
            <a:r>
              <a:rPr lang="en-GB" dirty="0"/>
              <a:t> </a:t>
            </a:r>
            <a:r>
              <a:rPr lang="en-GB" dirty="0" err="1"/>
              <a:t>Byggtjänsts</a:t>
            </a:r>
            <a:r>
              <a:rPr lang="en-GB" dirty="0"/>
              <a:t> </a:t>
            </a:r>
            <a:r>
              <a:rPr lang="en-GB" dirty="0" err="1"/>
              <a:t>hemsida</a:t>
            </a:r>
            <a:r>
              <a:rPr lang="en-GB" dirty="0"/>
              <a:t> </a:t>
            </a:r>
            <a:r>
              <a:rPr lang="en-GB" dirty="0">
                <a:hlinkClick r:id="rId4"/>
              </a:rPr>
              <a:t>https://www.byggtjanst.se</a:t>
            </a:r>
            <a:endParaRPr lang="en-GB" dirty="0"/>
          </a:p>
          <a:p>
            <a:pPr marL="0" indent="0">
              <a:buNone/>
            </a:pPr>
            <a:endParaRPr lang="en-GB" dirty="0"/>
          </a:p>
        </p:txBody>
      </p:sp>
    </p:spTree>
    <p:custDataLst>
      <p:tags r:id="rId1"/>
    </p:custDataLst>
    <p:extLst>
      <p:ext uri="{BB962C8B-B14F-4D97-AF65-F5344CB8AC3E}">
        <p14:creationId xmlns:p14="http://schemas.microsoft.com/office/powerpoint/2010/main" val="3646934206"/>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6272011" y="1362975"/>
            <a:ext cx="3181082" cy="1006737"/>
          </a:xfrm>
          <a:solidFill>
            <a:srgbClr val="FFFFFF">
              <a:alpha val="97000"/>
            </a:srgbClr>
          </a:solidFill>
          <a:effectLst>
            <a:softEdge rad="127000"/>
          </a:effectLst>
        </p:spPr>
        <p:txBody>
          <a:bodyPr/>
          <a:lstStyle/>
          <a:p>
            <a:pPr algn="ctr"/>
            <a:r>
              <a:rPr lang="en-GB" sz="4400" dirty="0" err="1"/>
              <a:t>Frågor</a:t>
            </a:r>
            <a:r>
              <a:rPr lang="en-GB" sz="4400" dirty="0"/>
              <a:t>?</a:t>
            </a:r>
          </a:p>
        </p:txBody>
      </p:sp>
    </p:spTree>
    <p:custDataLst>
      <p:tags r:id="rId1"/>
    </p:custDataLst>
    <p:extLst>
      <p:ext uri="{BB962C8B-B14F-4D97-AF65-F5344CB8AC3E}">
        <p14:creationId xmlns:p14="http://schemas.microsoft.com/office/powerpoint/2010/main" val="1564182313"/>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name="EvershedsEndSlide">
    <p:spTree>
      <p:nvGrpSpPr>
        <p:cNvPr id="1" name=""/>
        <p:cNvGrpSpPr/>
        <p:nvPr/>
      </p:nvGrpSpPr>
      <p:grpSpPr>
        <a:xfrm>
          <a:off x="0" y="0"/>
          <a:ext cx="0" cy="0"/>
          <a:chOff x="0" y="0"/>
          <a:chExt cx="0" cy="0"/>
        </a:xfrm>
      </p:grpSpPr>
      <p:sp>
        <p:nvSpPr>
          <p:cNvPr id="7" name="TextBox 6"/>
          <p:cNvSpPr txBox="1"/>
          <p:nvPr/>
        </p:nvSpPr>
        <p:spPr>
          <a:xfrm>
            <a:off x="6274904" y="342901"/>
            <a:ext cx="4688660" cy="1384995"/>
          </a:xfrm>
          <a:prstGeom prst="rect">
            <a:avLst/>
          </a:prstGeom>
          <a:noFill/>
        </p:spPr>
        <p:txBody>
          <a:bodyPr wrap="square" rtlCol="0">
            <a:spAutoFit/>
          </a:bodyPr>
          <a:lstStyle/>
          <a:p>
            <a:r>
              <a:rPr lang="en-GB" sz="1400" b="1" dirty="0">
                <a:solidFill>
                  <a:schemeClr val="bg1"/>
                </a:solidFill>
              </a:rPr>
              <a:t>Eva Westberg Persson</a:t>
            </a:r>
          </a:p>
          <a:p>
            <a:r>
              <a:rPr lang="en-GB" sz="1400" i="1" dirty="0">
                <a:solidFill>
                  <a:schemeClr val="bg1"/>
                </a:solidFill>
              </a:rPr>
              <a:t>Advokat</a:t>
            </a:r>
          </a:p>
          <a:p>
            <a:endParaRPr lang="en-GB" sz="1400" dirty="0">
              <a:solidFill>
                <a:schemeClr val="bg1"/>
              </a:solidFill>
            </a:endParaRPr>
          </a:p>
          <a:p>
            <a:endParaRPr lang="en-GB" sz="1400" dirty="0">
              <a:solidFill>
                <a:schemeClr val="bg1"/>
              </a:solidFill>
            </a:endParaRPr>
          </a:p>
          <a:p>
            <a:r>
              <a:rPr lang="en-GB" sz="1400" b="1" dirty="0">
                <a:solidFill>
                  <a:schemeClr val="bg1"/>
                </a:solidFill>
              </a:rPr>
              <a:t>M:</a:t>
            </a:r>
            <a:r>
              <a:rPr lang="en-GB" sz="1400" dirty="0">
                <a:solidFill>
                  <a:schemeClr val="bg1"/>
                </a:solidFill>
              </a:rPr>
              <a:t> + 46 73 322 84 23</a:t>
            </a:r>
          </a:p>
          <a:p>
            <a:r>
              <a:rPr lang="en-GB" sz="1400" dirty="0">
                <a:solidFill>
                  <a:schemeClr val="bg1"/>
                </a:solidFill>
              </a:rPr>
              <a:t>EvaWestbergPersson@eversheds-sutherland.se</a:t>
            </a:r>
          </a:p>
        </p:txBody>
      </p:sp>
      <p:sp>
        <p:nvSpPr>
          <p:cNvPr id="8" name="TextBox 7"/>
          <p:cNvSpPr txBox="1"/>
          <p:nvPr/>
        </p:nvSpPr>
        <p:spPr>
          <a:xfrm>
            <a:off x="6274904" y="2024956"/>
            <a:ext cx="4024796" cy="1384995"/>
          </a:xfrm>
          <a:prstGeom prst="rect">
            <a:avLst/>
          </a:prstGeom>
          <a:noFill/>
        </p:spPr>
        <p:txBody>
          <a:bodyPr wrap="square" rtlCol="0">
            <a:spAutoFit/>
          </a:bodyPr>
          <a:lstStyle/>
          <a:p>
            <a:r>
              <a:rPr lang="en-GB" sz="1400" b="1" dirty="0">
                <a:solidFill>
                  <a:schemeClr val="bg1"/>
                </a:solidFill>
              </a:rPr>
              <a:t>Mats Karlsson</a:t>
            </a:r>
          </a:p>
          <a:p>
            <a:r>
              <a:rPr lang="en-GB" sz="1400" i="1" dirty="0" err="1">
                <a:solidFill>
                  <a:schemeClr val="bg1"/>
                </a:solidFill>
              </a:rPr>
              <a:t>Orförande</a:t>
            </a:r>
            <a:r>
              <a:rPr lang="en-GB" sz="1400" i="1" dirty="0">
                <a:solidFill>
                  <a:schemeClr val="bg1"/>
                </a:solidFill>
              </a:rPr>
              <a:t> BKK</a:t>
            </a:r>
          </a:p>
          <a:p>
            <a:endParaRPr lang="en-GB" sz="1400" dirty="0">
              <a:solidFill>
                <a:schemeClr val="bg1"/>
              </a:solidFill>
            </a:endParaRPr>
          </a:p>
          <a:p>
            <a:endParaRPr lang="en-GB" sz="1400" dirty="0">
              <a:solidFill>
                <a:schemeClr val="bg1"/>
              </a:solidFill>
            </a:endParaRPr>
          </a:p>
          <a:p>
            <a:r>
              <a:rPr lang="en-GB" sz="1400" b="1" dirty="0">
                <a:solidFill>
                  <a:schemeClr val="bg1"/>
                </a:solidFill>
              </a:rPr>
              <a:t>M:</a:t>
            </a:r>
            <a:r>
              <a:rPr lang="en-GB" sz="1400" dirty="0">
                <a:solidFill>
                  <a:schemeClr val="bg1"/>
                </a:solidFill>
              </a:rPr>
              <a:t> + 46 70 536 66 00</a:t>
            </a:r>
          </a:p>
          <a:p>
            <a:r>
              <a:rPr lang="en-GB" sz="1400" dirty="0">
                <a:solidFill>
                  <a:schemeClr val="bg1"/>
                </a:solidFill>
              </a:rPr>
              <a:t>Mats.d.Karlsson@trafikverket.se</a:t>
            </a:r>
          </a:p>
        </p:txBody>
      </p:sp>
      <p:pic>
        <p:nvPicPr>
          <p:cNvPr id="6" name="Picture 5">
            <a:extLst>
              <a:ext uri="{FF2B5EF4-FFF2-40B4-BE49-F238E27FC236}">
                <a16:creationId xmlns:a16="http://schemas.microsoft.com/office/drawing/2014/main" id="{5B21DF8C-FE5B-BFD2-57B6-F052EC72F657}"/>
              </a:ext>
            </a:extLst>
          </p:cNvPr>
          <p:cNvPicPr>
            <a:picLocks noChangeAspect="1"/>
          </p:cNvPicPr>
          <p:nvPr/>
        </p:nvPicPr>
        <p:blipFill>
          <a:blip r:embed="rId4" cstate="print">
            <a:extLst>
              <a:ext uri="{28A0092B-C50C-407E-A947-70E740481C1C}">
                <a14:useLocalDpi xmlns:a14="http://schemas.microsoft.com/office/drawing/2010/main" val="0"/>
              </a:ext>
            </a:extLst>
          </a:blip>
          <a:srcRect t="14304" b="14304"/>
          <a:stretch/>
        </p:blipFill>
        <p:spPr>
          <a:xfrm>
            <a:off x="4488873" y="1978782"/>
            <a:ext cx="1246909" cy="1431169"/>
          </a:xfrm>
          <a:prstGeom prst="rect">
            <a:avLst/>
          </a:prstGeom>
        </p:spPr>
      </p:pic>
      <p:pic>
        <p:nvPicPr>
          <p:cNvPr id="9" name="Picture 8">
            <a:extLst>
              <a:ext uri="{FF2B5EF4-FFF2-40B4-BE49-F238E27FC236}">
                <a16:creationId xmlns:a16="http://schemas.microsoft.com/office/drawing/2014/main" id="{C54647DB-DCA2-E11C-5540-3D1BD8095352}"/>
              </a:ext>
            </a:extLst>
          </p:cNvPr>
          <p:cNvPicPr>
            <a:picLocks noChangeAspect="1"/>
          </p:cNvPicPr>
          <p:nvPr/>
        </p:nvPicPr>
        <p:blipFill>
          <a:blip r:embed="rId5">
            <a:extLst>
              <a:ext uri="{28A0092B-C50C-407E-A947-70E740481C1C}">
                <a14:useLocalDpi xmlns:a14="http://schemas.microsoft.com/office/drawing/2010/main" val="0"/>
              </a:ext>
            </a:extLst>
          </a:blip>
          <a:srcRect t="4089" b="4089"/>
          <a:stretch/>
        </p:blipFill>
        <p:spPr>
          <a:xfrm>
            <a:off x="4488872" y="321784"/>
            <a:ext cx="1246909" cy="1431169"/>
          </a:xfrm>
          <a:prstGeom prst="rect">
            <a:avLst/>
          </a:prstGeom>
        </p:spPr>
      </p:pic>
      <p:pic>
        <p:nvPicPr>
          <p:cNvPr id="2050" name="x_Bild 2">
            <a:extLst>
              <a:ext uri="{FF2B5EF4-FFF2-40B4-BE49-F238E27FC236}">
                <a16:creationId xmlns:a16="http://schemas.microsoft.com/office/drawing/2014/main" id="{F8DDA1D8-B02D-F6E2-0F47-DD6ECCFE39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6161" y="5572963"/>
            <a:ext cx="3350705" cy="82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93823358"/>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81854" y="1343216"/>
            <a:ext cx="6161919" cy="3447098"/>
          </a:xfrm>
        </p:spPr>
        <p:txBody>
          <a:bodyPr/>
          <a:lstStyle/>
          <a:p>
            <a:pPr marL="0" indent="0">
              <a:buNone/>
            </a:pPr>
            <a:r>
              <a:rPr lang="sv-SE" b="1" i="0" dirty="0">
                <a:solidFill>
                  <a:schemeClr val="tx1"/>
                </a:solidFill>
                <a:effectLst/>
                <a:latin typeface="Gordita-Regular"/>
              </a:rPr>
              <a:t>1. 	Bakgrund, syfte och målsättning med den nya 	standardavtalen med särskilt fokus mot digitalt 		arbetssätt </a:t>
            </a:r>
            <a:br>
              <a:rPr lang="sv-SE" b="1" i="0" dirty="0">
                <a:solidFill>
                  <a:schemeClr val="tx1"/>
                </a:solidFill>
                <a:effectLst/>
                <a:latin typeface="Gordita-Regular"/>
              </a:rPr>
            </a:br>
            <a:r>
              <a:rPr lang="sv-SE" b="1" i="0" dirty="0">
                <a:solidFill>
                  <a:schemeClr val="tx1"/>
                </a:solidFill>
                <a:effectLst/>
                <a:latin typeface="Gordita-Regular"/>
              </a:rPr>
              <a:t>	</a:t>
            </a:r>
            <a:r>
              <a:rPr lang="sv-SE" b="0" i="1" dirty="0">
                <a:solidFill>
                  <a:schemeClr val="tx1"/>
                </a:solidFill>
                <a:effectLst/>
                <a:latin typeface="Gordita-Regular"/>
              </a:rPr>
              <a:t>Mats Karlsson, ordförande, BKK</a:t>
            </a:r>
          </a:p>
          <a:p>
            <a:endParaRPr lang="sv-SE" b="0" i="1" dirty="0">
              <a:solidFill>
                <a:schemeClr val="tx1"/>
              </a:solidFill>
              <a:effectLst/>
              <a:latin typeface="Gordita-Regular"/>
            </a:endParaRPr>
          </a:p>
          <a:p>
            <a:pPr marL="0" indent="0">
              <a:buNone/>
            </a:pPr>
            <a:r>
              <a:rPr lang="sv-SE" b="1" i="0" dirty="0">
                <a:solidFill>
                  <a:schemeClr val="tx1"/>
                </a:solidFill>
                <a:effectLst/>
                <a:latin typeface="Gordita-Regular"/>
              </a:rPr>
              <a:t>2. 	Genomgång av avtalen med fokus mot digitalt 	arbetssätt  </a:t>
            </a:r>
            <a:br>
              <a:rPr lang="sv-SE" b="1" i="0" dirty="0">
                <a:solidFill>
                  <a:schemeClr val="tx1"/>
                </a:solidFill>
                <a:effectLst/>
                <a:latin typeface="Gordita-Regular"/>
              </a:rPr>
            </a:br>
            <a:r>
              <a:rPr lang="sv-SE" b="1" i="0" dirty="0">
                <a:solidFill>
                  <a:schemeClr val="tx1"/>
                </a:solidFill>
                <a:effectLst/>
                <a:latin typeface="Gordita-Regular"/>
              </a:rPr>
              <a:t>	</a:t>
            </a:r>
            <a:r>
              <a:rPr lang="sv-SE" b="0" i="1" dirty="0">
                <a:solidFill>
                  <a:schemeClr val="tx1"/>
                </a:solidFill>
                <a:effectLst/>
                <a:latin typeface="Gordita-Regular"/>
              </a:rPr>
              <a:t>Mats Karlsson, ordförande, BKK och Eva Westberg 	Persson, advokat, Eversheds Sutherland Advokatbyrå</a:t>
            </a:r>
          </a:p>
          <a:p>
            <a:endParaRPr lang="sv-SE" b="1" dirty="0">
              <a:solidFill>
                <a:schemeClr val="tx1"/>
              </a:solidFill>
              <a:effectLst/>
              <a:latin typeface="Gordita-Regular"/>
            </a:endParaRPr>
          </a:p>
          <a:p>
            <a:pPr marL="0" indent="0">
              <a:buNone/>
            </a:pPr>
            <a:r>
              <a:rPr lang="sv-SE" b="1" dirty="0">
                <a:solidFill>
                  <a:schemeClr val="tx1"/>
                </a:solidFill>
                <a:latin typeface="Gordita-Regular"/>
              </a:rPr>
              <a:t>3.	Frågestund</a:t>
            </a:r>
            <a:endParaRPr lang="sv-SE" b="1" dirty="0">
              <a:solidFill>
                <a:schemeClr val="tx1"/>
              </a:solidFill>
            </a:endParaRPr>
          </a:p>
        </p:txBody>
      </p:sp>
      <p:sp>
        <p:nvSpPr>
          <p:cNvPr id="6" name="Title 5"/>
          <p:cNvSpPr>
            <a:spLocks noGrp="1"/>
          </p:cNvSpPr>
          <p:nvPr>
            <p:ph type="title"/>
          </p:nvPr>
        </p:nvSpPr>
        <p:spPr/>
        <p:txBody>
          <a:bodyPr/>
          <a:lstStyle/>
          <a:p>
            <a:r>
              <a:rPr lang="en-GB" dirty="0">
                <a:solidFill>
                  <a:schemeClr val="tx1"/>
                </a:solidFill>
              </a:rPr>
              <a:t>Agenda</a:t>
            </a:r>
          </a:p>
        </p:txBody>
      </p:sp>
    </p:spTree>
    <p:custDataLst>
      <p:tags r:id="rId1"/>
    </p:custDataLst>
    <p:extLst>
      <p:ext uri="{BB962C8B-B14F-4D97-AF65-F5344CB8AC3E}">
        <p14:creationId xmlns:p14="http://schemas.microsoft.com/office/powerpoint/2010/main" val="3204427871"/>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7776C-81C5-EAD4-0536-C0D1CC4F3728}"/>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B117AB7-88B3-BA43-F9B5-18B12A06870E}"/>
              </a:ext>
            </a:extLst>
          </p:cNvPr>
          <p:cNvSpPr>
            <a:spLocks noGrp="1"/>
          </p:cNvSpPr>
          <p:nvPr>
            <p:ph sz="quarter" idx="14"/>
          </p:nvPr>
        </p:nvSpPr>
        <p:spPr>
          <a:xfrm>
            <a:off x="575734" y="1203198"/>
            <a:ext cx="11040533" cy="4739759"/>
          </a:xfrm>
        </p:spPr>
        <p:txBody>
          <a:bodyPr/>
          <a:lstStyle/>
          <a:p>
            <a:r>
              <a:rPr lang="sv-SE" dirty="0"/>
              <a:t>Allmänna Bestämmelser för projekterings- och utförandeentreprenader avseende byggnads-, anläggnings- och installationsarbeten (ABPU). ABPU 25 är avsett att användas i entreprenader där parterna tidigare hade avtalat om ABT 06.</a:t>
            </a:r>
          </a:p>
          <a:p>
            <a:endParaRPr lang="sv-SE" dirty="0"/>
          </a:p>
          <a:p>
            <a:r>
              <a:rPr lang="sv-SE" dirty="0"/>
              <a:t>Det har införts en ny kapitelindelning med ny struktur; det är numera 11 i stället för 10 kapitel. Vissa av rubrikerna på kapitlen är nya.  </a:t>
            </a:r>
          </a:p>
          <a:p>
            <a:endParaRPr lang="sv-SE" dirty="0"/>
          </a:p>
          <a:p>
            <a:r>
              <a:rPr lang="sv-SE" dirty="0"/>
              <a:t>Förklarande kommentarer är numera borttagna.</a:t>
            </a:r>
          </a:p>
          <a:p>
            <a:endParaRPr lang="sv-SE" dirty="0"/>
          </a:p>
          <a:p>
            <a:r>
              <a:rPr lang="sv-SE" dirty="0"/>
              <a:t>Täckbestämmelser markeras inte längre med (*).</a:t>
            </a:r>
          </a:p>
          <a:p>
            <a:endParaRPr lang="sv-SE" dirty="0"/>
          </a:p>
          <a:p>
            <a:r>
              <a:rPr lang="sv-SE" dirty="0"/>
              <a:t>Motiv kommer att utarbetas till båda avtalen. </a:t>
            </a:r>
          </a:p>
          <a:p>
            <a:endParaRPr lang="sv-SE" dirty="0"/>
          </a:p>
          <a:p>
            <a:endParaRPr lang="en-GB" dirty="0"/>
          </a:p>
        </p:txBody>
      </p:sp>
      <p:sp>
        <p:nvSpPr>
          <p:cNvPr id="7" name="Title 6">
            <a:extLst>
              <a:ext uri="{FF2B5EF4-FFF2-40B4-BE49-F238E27FC236}">
                <a16:creationId xmlns:a16="http://schemas.microsoft.com/office/drawing/2014/main" id="{52DBFB85-ABE9-A6BD-572C-77EB07A324E4}"/>
              </a:ext>
            </a:extLst>
          </p:cNvPr>
          <p:cNvSpPr>
            <a:spLocks noGrp="1"/>
          </p:cNvSpPr>
          <p:nvPr>
            <p:ph type="title"/>
          </p:nvPr>
        </p:nvSpPr>
        <p:spPr>
          <a:xfrm>
            <a:off x="575732" y="170542"/>
            <a:ext cx="10293373" cy="383182"/>
          </a:xfrm>
        </p:spPr>
        <p:txBody>
          <a:bodyPr/>
          <a:lstStyle/>
          <a:p>
            <a:r>
              <a:rPr lang="sv-SE" dirty="0"/>
              <a:t>Kort om största nyheterna i utkasten till AB 25 och ABPU 25</a:t>
            </a:r>
          </a:p>
        </p:txBody>
      </p:sp>
      <p:sp>
        <p:nvSpPr>
          <p:cNvPr id="8" name="Text Placeholder 7">
            <a:extLst>
              <a:ext uri="{FF2B5EF4-FFF2-40B4-BE49-F238E27FC236}">
                <a16:creationId xmlns:a16="http://schemas.microsoft.com/office/drawing/2014/main" id="{03595F80-BB29-B9A1-DF4D-970EE9BF15DA}"/>
              </a:ext>
            </a:extLst>
          </p:cNvPr>
          <p:cNvSpPr>
            <a:spLocks noGrp="1"/>
          </p:cNvSpPr>
          <p:nvPr>
            <p:ph type="body" sz="quarter" idx="10"/>
          </p:nvPr>
        </p:nvSpPr>
        <p:spPr/>
        <p:txBody>
          <a:bodyPr/>
          <a:lstStyle/>
          <a:p>
            <a:endParaRPr lang="en-GB" dirty="0"/>
          </a:p>
        </p:txBody>
      </p:sp>
      <p:pic>
        <p:nvPicPr>
          <p:cNvPr id="10" name="Picture 9">
            <a:extLst>
              <a:ext uri="{FF2B5EF4-FFF2-40B4-BE49-F238E27FC236}">
                <a16:creationId xmlns:a16="http://schemas.microsoft.com/office/drawing/2014/main" id="{E215FB43-CE80-0598-9E8C-A86D8D0B85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813" y="170543"/>
            <a:ext cx="1119043" cy="720000"/>
          </a:xfrm>
          <a:prstGeom prst="rect">
            <a:avLst/>
          </a:prstGeom>
        </p:spPr>
      </p:pic>
    </p:spTree>
    <p:custDataLst>
      <p:tags r:id="rId1"/>
    </p:custDataLst>
    <p:extLst>
      <p:ext uri="{BB962C8B-B14F-4D97-AF65-F5344CB8AC3E}">
        <p14:creationId xmlns:p14="http://schemas.microsoft.com/office/powerpoint/2010/main" val="2717929910"/>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990DA-45B7-116B-CA16-6212796C51B2}"/>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846AA084-C88D-843E-AA2B-8FC4345320ED}"/>
              </a:ext>
            </a:extLst>
          </p:cNvPr>
          <p:cNvSpPr>
            <a:spLocks noGrp="1"/>
          </p:cNvSpPr>
          <p:nvPr>
            <p:ph sz="quarter" idx="14"/>
          </p:nvPr>
        </p:nvSpPr>
        <p:spPr>
          <a:xfrm>
            <a:off x="575734" y="1203198"/>
            <a:ext cx="11040533" cy="5016758"/>
          </a:xfrm>
        </p:spPr>
        <p:txBody>
          <a:bodyPr/>
          <a:lstStyle/>
          <a:p>
            <a:r>
              <a:rPr lang="sv-SE" dirty="0"/>
              <a:t>Språket har moderniserats; till exempel benämns inte längre entreprenören för ”han” utan för ”entreprenören” och begreppet ”besiktningsman” har ersatts med det könsneutrala begreppet ”besiktare”.</a:t>
            </a:r>
          </a:p>
          <a:p>
            <a:endParaRPr lang="sv-SE" i="1" dirty="0"/>
          </a:p>
          <a:p>
            <a:r>
              <a:rPr lang="sv-SE" dirty="0"/>
              <a:t>Begreppet ”ÄTA-arbete” har bytts ut till ”</a:t>
            </a:r>
            <a:r>
              <a:rPr lang="sv-SE" b="1" dirty="0"/>
              <a:t>ändring av entreprenaden</a:t>
            </a:r>
            <a:r>
              <a:rPr lang="sv-SE" dirty="0"/>
              <a:t>” och likställda ÄTA-arbeten, hinder och väsentligt rubbade förutsättningar benämns numera ”</a:t>
            </a:r>
            <a:r>
              <a:rPr lang="sv-SE" b="1" dirty="0"/>
              <a:t>avvikande förhållanden</a:t>
            </a:r>
            <a:r>
              <a:rPr lang="sv-SE" dirty="0"/>
              <a:t>”.</a:t>
            </a:r>
            <a:endParaRPr lang="sv-SE" b="1" dirty="0"/>
          </a:p>
          <a:p>
            <a:endParaRPr lang="sv-SE" i="1" dirty="0"/>
          </a:p>
          <a:p>
            <a:r>
              <a:rPr lang="sv-SE" dirty="0"/>
              <a:t>Enligt förslagen är utgångspunkten numera att underrättelser ska lämnas skriftligen.</a:t>
            </a:r>
          </a:p>
          <a:p>
            <a:endParaRPr lang="sv-SE" dirty="0"/>
          </a:p>
          <a:p>
            <a:r>
              <a:rPr lang="sv-SE" dirty="0"/>
              <a:t>Normerande förbesiktning har införts och överbesiktning försvinner.</a:t>
            </a:r>
          </a:p>
          <a:p>
            <a:endParaRPr lang="sv-SE" dirty="0"/>
          </a:p>
          <a:p>
            <a:r>
              <a:rPr lang="sv-SE" dirty="0"/>
              <a:t>Kapitlet om tvistelösning är omarbetat.</a:t>
            </a:r>
          </a:p>
          <a:p>
            <a:endParaRPr lang="sv-SE" dirty="0"/>
          </a:p>
          <a:p>
            <a:endParaRPr lang="en-GB" dirty="0"/>
          </a:p>
        </p:txBody>
      </p:sp>
      <p:sp>
        <p:nvSpPr>
          <p:cNvPr id="7" name="Title 6">
            <a:extLst>
              <a:ext uri="{FF2B5EF4-FFF2-40B4-BE49-F238E27FC236}">
                <a16:creationId xmlns:a16="http://schemas.microsoft.com/office/drawing/2014/main" id="{97DA0A82-6496-10C6-16A8-A6013999202C}"/>
              </a:ext>
            </a:extLst>
          </p:cNvPr>
          <p:cNvSpPr>
            <a:spLocks noGrp="1"/>
          </p:cNvSpPr>
          <p:nvPr>
            <p:ph type="title"/>
          </p:nvPr>
        </p:nvSpPr>
        <p:spPr>
          <a:xfrm>
            <a:off x="575732" y="170542"/>
            <a:ext cx="10293373" cy="383182"/>
          </a:xfrm>
        </p:spPr>
        <p:txBody>
          <a:bodyPr/>
          <a:lstStyle/>
          <a:p>
            <a:r>
              <a:rPr lang="sv-SE" dirty="0"/>
              <a:t>Kort om största nyheterna i utkasten till AB 25 och ABPU 25</a:t>
            </a:r>
          </a:p>
        </p:txBody>
      </p:sp>
      <p:sp>
        <p:nvSpPr>
          <p:cNvPr id="8" name="Text Placeholder 7">
            <a:extLst>
              <a:ext uri="{FF2B5EF4-FFF2-40B4-BE49-F238E27FC236}">
                <a16:creationId xmlns:a16="http://schemas.microsoft.com/office/drawing/2014/main" id="{063C8361-4319-911A-AFB1-F41155C4E20E}"/>
              </a:ext>
            </a:extLst>
          </p:cNvPr>
          <p:cNvSpPr>
            <a:spLocks noGrp="1"/>
          </p:cNvSpPr>
          <p:nvPr>
            <p:ph type="body" sz="quarter" idx="10"/>
          </p:nvPr>
        </p:nvSpPr>
        <p:spPr/>
        <p:txBody>
          <a:bodyPr/>
          <a:lstStyle/>
          <a:p>
            <a:endParaRPr lang="en-GB" dirty="0"/>
          </a:p>
        </p:txBody>
      </p:sp>
      <p:pic>
        <p:nvPicPr>
          <p:cNvPr id="10" name="Picture 9">
            <a:extLst>
              <a:ext uri="{FF2B5EF4-FFF2-40B4-BE49-F238E27FC236}">
                <a16:creationId xmlns:a16="http://schemas.microsoft.com/office/drawing/2014/main" id="{E3077764-E862-CF82-F797-5A80AE3143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7813" y="170543"/>
            <a:ext cx="1119043" cy="720000"/>
          </a:xfrm>
          <a:prstGeom prst="rect">
            <a:avLst/>
          </a:prstGeom>
        </p:spPr>
      </p:pic>
    </p:spTree>
    <p:custDataLst>
      <p:tags r:id="rId1"/>
    </p:custDataLst>
    <p:extLst>
      <p:ext uri="{BB962C8B-B14F-4D97-AF65-F5344CB8AC3E}">
        <p14:creationId xmlns:p14="http://schemas.microsoft.com/office/powerpoint/2010/main" val="1727895257"/>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5734" y="776288"/>
            <a:ext cx="11040533" cy="723275"/>
          </a:xfrm>
        </p:spPr>
        <p:txBody>
          <a:bodyPr/>
          <a:lstStyle/>
          <a:p>
            <a:r>
              <a:rPr lang="en-GB" b="1" dirty="0"/>
              <a:t>Nya </a:t>
            </a:r>
            <a:r>
              <a:rPr lang="en-GB" b="1" dirty="0" err="1"/>
              <a:t>definitioner</a:t>
            </a:r>
            <a:endParaRPr lang="en-GB" b="1" dirty="0"/>
          </a:p>
          <a:p>
            <a:endParaRPr lang="en-GB" dirty="0"/>
          </a:p>
        </p:txBody>
      </p:sp>
      <p:sp>
        <p:nvSpPr>
          <p:cNvPr id="3" name="Title 2"/>
          <p:cNvSpPr>
            <a:spLocks noGrp="1"/>
          </p:cNvSpPr>
          <p:nvPr>
            <p:ph type="title"/>
          </p:nvPr>
        </p:nvSpPr>
        <p:spPr/>
        <p:txBody>
          <a:bodyPr/>
          <a:lstStyle/>
          <a:p>
            <a:r>
              <a:rPr lang="sv-SE" dirty="0"/>
              <a:t>Nyheter i AB 25/ABPU 25 ur digitaliseringsperspektivet</a:t>
            </a:r>
          </a:p>
        </p:txBody>
      </p:sp>
      <p:sp>
        <p:nvSpPr>
          <p:cNvPr id="4" name="Content Placeholder 3"/>
          <p:cNvSpPr>
            <a:spLocks noGrp="1"/>
          </p:cNvSpPr>
          <p:nvPr>
            <p:ph sz="quarter" idx="14"/>
          </p:nvPr>
        </p:nvSpPr>
        <p:spPr>
          <a:xfrm>
            <a:off x="575734" y="1276350"/>
            <a:ext cx="11040533" cy="2262158"/>
          </a:xfrm>
        </p:spPr>
        <p:txBody>
          <a:bodyPr/>
          <a:lstStyle/>
          <a:p>
            <a:r>
              <a:rPr lang="en-GB" b="1" dirty="0"/>
              <a:t>Digital </a:t>
            </a:r>
            <a:r>
              <a:rPr lang="en-GB" b="1" dirty="0" err="1"/>
              <a:t>modell</a:t>
            </a:r>
            <a:r>
              <a:rPr lang="en-GB" b="1" dirty="0"/>
              <a:t>:</a:t>
            </a:r>
            <a:r>
              <a:rPr lang="en-GB" dirty="0"/>
              <a:t> </a:t>
            </a:r>
            <a:r>
              <a:rPr lang="en-GB" dirty="0" err="1"/>
              <a:t>samling</a:t>
            </a:r>
            <a:r>
              <a:rPr lang="en-GB" dirty="0"/>
              <a:t> </a:t>
            </a:r>
            <a:r>
              <a:rPr lang="en-GB" dirty="0" err="1"/>
              <a:t>av</a:t>
            </a:r>
            <a:r>
              <a:rPr lang="en-GB" dirty="0"/>
              <a:t> </a:t>
            </a:r>
            <a:r>
              <a:rPr lang="en-GB" dirty="0" err="1"/>
              <a:t>objektsbaserad</a:t>
            </a:r>
            <a:r>
              <a:rPr lang="en-GB" dirty="0"/>
              <a:t> digital information </a:t>
            </a:r>
            <a:r>
              <a:rPr lang="en-GB" dirty="0" err="1"/>
              <a:t>inklusive</a:t>
            </a:r>
            <a:r>
              <a:rPr lang="en-GB" dirty="0"/>
              <a:t> </a:t>
            </a:r>
            <a:r>
              <a:rPr lang="en-GB" dirty="0" err="1"/>
              <a:t>länkad</a:t>
            </a:r>
            <a:r>
              <a:rPr lang="en-GB" dirty="0"/>
              <a:t> information</a:t>
            </a:r>
          </a:p>
          <a:p>
            <a:r>
              <a:rPr lang="sv-SE" b="1" dirty="0"/>
              <a:t>Handling: </a:t>
            </a:r>
            <a:r>
              <a:rPr lang="sv-SE" dirty="0"/>
              <a:t>analog eller digitala handling, digitala modeller eller annan motsvarande avgränsad mängd information som kan läsas och lagras.</a:t>
            </a:r>
          </a:p>
          <a:p>
            <a:r>
              <a:rPr lang="sv-SE" b="1" dirty="0"/>
              <a:t>Öppet dataformat: </a:t>
            </a:r>
            <a:r>
              <a:rPr lang="sv-SE" dirty="0"/>
              <a:t>ett filformat som är oberoende av plattform och tillgängligt för allmänheten utan några restriktioner som hindrar vidareutnyttjandet av handlingar.</a:t>
            </a:r>
          </a:p>
          <a:p>
            <a:pPr marL="0" indent="0">
              <a:buNone/>
            </a:pPr>
            <a:r>
              <a:rPr lang="sv-SE" dirty="0"/>
              <a:t> </a:t>
            </a:r>
            <a:endParaRPr lang="en-GB" dirty="0"/>
          </a:p>
        </p:txBody>
      </p:sp>
    </p:spTree>
    <p:custDataLst>
      <p:tags r:id="rId1"/>
    </p:custDataLst>
    <p:extLst>
      <p:ext uri="{BB962C8B-B14F-4D97-AF65-F5344CB8AC3E}">
        <p14:creationId xmlns:p14="http://schemas.microsoft.com/office/powerpoint/2010/main" val="3297468492"/>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n with a hammer&#10;&#10;AI-generated content may be incorrect.">
            <a:extLst>
              <a:ext uri="{FF2B5EF4-FFF2-40B4-BE49-F238E27FC236}">
                <a16:creationId xmlns:a16="http://schemas.microsoft.com/office/drawing/2014/main" id="{03AAA5B4-6E87-D734-69FF-E0D19C1F109D}"/>
              </a:ext>
            </a:extLst>
          </p:cNvPr>
          <p:cNvPicPr>
            <a:picLocks noChangeAspect="1"/>
          </p:cNvPicPr>
          <p:nvPr/>
        </p:nvPicPr>
        <p:blipFill>
          <a:blip r:embed="rId2" cstate="print">
            <a:extLst>
              <a:ext uri="{28A0092B-C50C-407E-A947-70E740481C1C}">
                <a14:useLocalDpi xmlns:a14="http://schemas.microsoft.com/office/drawing/2010/main" val="0"/>
              </a:ext>
            </a:extLst>
          </a:blip>
          <a:srcRect t="13914" b="16981"/>
          <a:stretch/>
        </p:blipFill>
        <p:spPr>
          <a:xfrm>
            <a:off x="8821882" y="3935122"/>
            <a:ext cx="3286990" cy="2271435"/>
          </a:xfrm>
          <a:prstGeom prst="rect">
            <a:avLst/>
          </a:prstGeom>
        </p:spPr>
      </p:pic>
      <p:sp>
        <p:nvSpPr>
          <p:cNvPr id="8" name="Content Placeholder 7">
            <a:extLst>
              <a:ext uri="{FF2B5EF4-FFF2-40B4-BE49-F238E27FC236}">
                <a16:creationId xmlns:a16="http://schemas.microsoft.com/office/drawing/2014/main" id="{44862A85-7D5D-76A8-7308-0DFC6139DBE1}"/>
              </a:ext>
            </a:extLst>
          </p:cNvPr>
          <p:cNvSpPr>
            <a:spLocks noGrp="1"/>
          </p:cNvSpPr>
          <p:nvPr>
            <p:ph idx="1"/>
          </p:nvPr>
        </p:nvSpPr>
        <p:spPr>
          <a:xfrm>
            <a:off x="649524" y="984104"/>
            <a:ext cx="8432131" cy="5416868"/>
          </a:xfrm>
        </p:spPr>
        <p:txBody>
          <a:bodyPr/>
          <a:lstStyle/>
          <a:p>
            <a:pPr marL="0" indent="0">
              <a:buNone/>
            </a:pPr>
            <a:r>
              <a:rPr lang="sv-SE" sz="2200" b="1" dirty="0"/>
              <a:t>Ny bestämmelse i Kapitel 1 Allmänna utgångspunkter</a:t>
            </a:r>
          </a:p>
          <a:p>
            <a:pPr marL="0" indent="0">
              <a:buNone/>
            </a:pPr>
            <a:endParaRPr lang="sv-SE" sz="1000" dirty="0"/>
          </a:p>
          <a:p>
            <a:pPr marL="0" indent="0">
              <a:buNone/>
            </a:pPr>
            <a:r>
              <a:rPr lang="sv-SE" sz="1700" dirty="0"/>
              <a:t>I § 15  föreskrivs att part som tillhandahåller digital modell:</a:t>
            </a:r>
          </a:p>
          <a:p>
            <a:endParaRPr lang="sv-SE" sz="500" dirty="0"/>
          </a:p>
          <a:p>
            <a:pPr marL="285750" indent="-285750">
              <a:buFont typeface="Wingdings" panose="05000000000000000000" pitchFamily="2" charset="2"/>
              <a:buChar char="ü"/>
            </a:pPr>
            <a:r>
              <a:rPr lang="sv-SE" sz="1700" dirty="0"/>
              <a:t> ansvarar för dess funktionalitet och tillgänglighet under entreprenadtiden,</a:t>
            </a:r>
          </a:p>
          <a:p>
            <a:pPr marL="285750" indent="-285750">
              <a:buFont typeface="Wingdings" panose="05000000000000000000" pitchFamily="2" charset="2"/>
              <a:buChar char="ü"/>
            </a:pPr>
            <a:endParaRPr lang="sv-SE" sz="500" dirty="0"/>
          </a:p>
          <a:p>
            <a:pPr marL="285750" indent="-285750">
              <a:buFont typeface="Wingdings" panose="05000000000000000000" pitchFamily="2" charset="2"/>
              <a:buChar char="ü"/>
            </a:pPr>
            <a:r>
              <a:rPr lang="sv-SE" sz="1700" dirty="0"/>
              <a:t>är skyldig att tillse att den version som utgör förfrågningsunderlag och samtliga därpå följande förändringar kan spåras och särskiljas, och</a:t>
            </a:r>
          </a:p>
          <a:p>
            <a:pPr marL="285750" indent="-285750">
              <a:buFont typeface="Wingdings" panose="05000000000000000000" pitchFamily="2" charset="2"/>
              <a:buChar char="ü"/>
            </a:pPr>
            <a:endParaRPr lang="sv-SE" sz="500" dirty="0"/>
          </a:p>
          <a:p>
            <a:pPr marL="285750" indent="-285750">
              <a:buFont typeface="Wingdings" panose="05000000000000000000" pitchFamily="2" charset="2"/>
              <a:buChar char="ü"/>
            </a:pPr>
            <a:r>
              <a:rPr lang="sv-SE" sz="1700" dirty="0"/>
              <a:t>ska möjliggöra för den andra parten att under entreprenadtiden få del av modellen i sådan omfattning som behövs för att den andra parten ska kunna fullgöra sitt åtagande och tillvarata sin rätt under ansvarstiden. </a:t>
            </a:r>
          </a:p>
          <a:p>
            <a:pPr marL="285750" indent="-285750">
              <a:buFont typeface="Wingdings" panose="05000000000000000000" pitchFamily="2" charset="2"/>
              <a:buChar char="ü"/>
            </a:pPr>
            <a:endParaRPr lang="sv-SE" sz="1700" dirty="0"/>
          </a:p>
          <a:p>
            <a:pPr marL="0" indent="0">
              <a:buNone/>
            </a:pPr>
            <a:r>
              <a:rPr lang="sv-SE" sz="1700" dirty="0"/>
              <a:t>Vidare anges att informationen i den digitala modellen ska levereras och läsas in i ett öppet dataformat, om inte annat anges i kontraktshandlingarna.</a:t>
            </a:r>
          </a:p>
          <a:p>
            <a:endParaRPr lang="sv-SE" dirty="0"/>
          </a:p>
        </p:txBody>
      </p:sp>
      <p:sp>
        <p:nvSpPr>
          <p:cNvPr id="6" name="Title 5">
            <a:extLst>
              <a:ext uri="{FF2B5EF4-FFF2-40B4-BE49-F238E27FC236}">
                <a16:creationId xmlns:a16="http://schemas.microsoft.com/office/drawing/2014/main" id="{88E98DED-9A54-23C4-8E33-FD8713C82AD6}"/>
              </a:ext>
            </a:extLst>
          </p:cNvPr>
          <p:cNvSpPr>
            <a:spLocks noGrp="1"/>
          </p:cNvSpPr>
          <p:nvPr>
            <p:ph type="title"/>
          </p:nvPr>
        </p:nvSpPr>
        <p:spPr/>
        <p:txBody>
          <a:bodyPr/>
          <a:lstStyle/>
          <a:p>
            <a:r>
              <a:rPr lang="sv-SE" dirty="0"/>
              <a:t>Nyheter i AB 25/ABPU 25 ur digitaliseringsperspektivet</a:t>
            </a:r>
          </a:p>
        </p:txBody>
      </p:sp>
    </p:spTree>
    <p:extLst>
      <p:ext uri="{BB962C8B-B14F-4D97-AF65-F5344CB8AC3E}">
        <p14:creationId xmlns:p14="http://schemas.microsoft.com/office/powerpoint/2010/main" val="2645765985"/>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15CCC-A7C1-F57C-DC1B-7366B9D1192B}"/>
            </a:ext>
          </a:extLst>
        </p:cNvPr>
        <p:cNvGrpSpPr/>
        <p:nvPr/>
      </p:nvGrpSpPr>
      <p:grpSpPr>
        <a:xfrm>
          <a:off x="0" y="0"/>
          <a:ext cx="0" cy="0"/>
          <a:chOff x="0" y="0"/>
          <a:chExt cx="0" cy="0"/>
        </a:xfrm>
      </p:grpSpPr>
      <p:pic>
        <p:nvPicPr>
          <p:cNvPr id="3" name="Picture 2" descr="A blue gavel on a black background&#10;&#10;AI-generated content may be incorrect.">
            <a:extLst>
              <a:ext uri="{FF2B5EF4-FFF2-40B4-BE49-F238E27FC236}">
                <a16:creationId xmlns:a16="http://schemas.microsoft.com/office/drawing/2014/main" id="{9CCF82AB-F846-9583-E3BE-E0F78ED4C0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6229" y="571684"/>
            <a:ext cx="3205771" cy="4548233"/>
          </a:xfrm>
          <a:prstGeom prst="rect">
            <a:avLst/>
          </a:prstGeom>
        </p:spPr>
      </p:pic>
      <p:sp>
        <p:nvSpPr>
          <p:cNvPr id="8" name="Content Placeholder 7">
            <a:extLst>
              <a:ext uri="{FF2B5EF4-FFF2-40B4-BE49-F238E27FC236}">
                <a16:creationId xmlns:a16="http://schemas.microsoft.com/office/drawing/2014/main" id="{CC8230A5-6676-361B-78F8-FA2DD1A7128B}"/>
              </a:ext>
            </a:extLst>
          </p:cNvPr>
          <p:cNvSpPr>
            <a:spLocks noGrp="1"/>
          </p:cNvSpPr>
          <p:nvPr>
            <p:ph idx="1"/>
          </p:nvPr>
        </p:nvSpPr>
        <p:spPr>
          <a:xfrm>
            <a:off x="628741" y="1233488"/>
            <a:ext cx="8853587" cy="4324261"/>
          </a:xfrm>
        </p:spPr>
        <p:txBody>
          <a:bodyPr/>
          <a:lstStyle/>
          <a:p>
            <a:pPr marL="0" indent="0">
              <a:buNone/>
            </a:pPr>
            <a:r>
              <a:rPr lang="sv-SE" sz="2400" b="1" dirty="0"/>
              <a:t>Kapitel 1 Allmänna utgångspunkter</a:t>
            </a:r>
          </a:p>
          <a:p>
            <a:pPr marL="0" indent="0">
              <a:buNone/>
            </a:pPr>
            <a:endParaRPr lang="sv-SE" dirty="0"/>
          </a:p>
          <a:p>
            <a:pPr marL="0" indent="0">
              <a:buNone/>
            </a:pPr>
            <a:r>
              <a:rPr lang="sv-SE" dirty="0"/>
              <a:t>Det finns en bestämmelse </a:t>
            </a:r>
            <a:r>
              <a:rPr lang="sv-SE" b="1" dirty="0"/>
              <a:t>§ 14 </a:t>
            </a:r>
            <a:r>
              <a:rPr lang="sv-SE" dirty="0"/>
              <a:t>som reglerar hur man får använda handling under och efter entreprenadtid.</a:t>
            </a:r>
          </a:p>
          <a:p>
            <a:pPr marL="0" indent="0">
              <a:buNone/>
            </a:pPr>
            <a:endParaRPr lang="sv-SE" dirty="0"/>
          </a:p>
          <a:p>
            <a:pPr marL="0" indent="0">
              <a:buNone/>
            </a:pPr>
            <a:r>
              <a:rPr lang="sv-SE" dirty="0"/>
              <a:t>Handling under entreprenadtiden får endast användas för att fullgöra och tillvarata parts rätt.</a:t>
            </a:r>
          </a:p>
          <a:p>
            <a:pPr marL="0" indent="0">
              <a:buNone/>
            </a:pPr>
            <a:endParaRPr lang="sv-SE" dirty="0"/>
          </a:p>
          <a:p>
            <a:pPr marL="0" indent="0">
              <a:buNone/>
            </a:pPr>
            <a:r>
              <a:rPr lang="sv-SE" dirty="0"/>
              <a:t>Efter entreprenadtiden gäller som tidigare att handling får användas av ägaren eller brukaren av objektet vid utförande av åtgärder för dess förvaltning. Det finns ingen rätt till ersättning för detta nyttjande. Inte heller behövs entreprenörens medgivande.</a:t>
            </a:r>
          </a:p>
          <a:p>
            <a:endParaRPr lang="sv-SE" dirty="0"/>
          </a:p>
        </p:txBody>
      </p:sp>
      <p:sp>
        <p:nvSpPr>
          <p:cNvPr id="6" name="Title 5">
            <a:extLst>
              <a:ext uri="{FF2B5EF4-FFF2-40B4-BE49-F238E27FC236}">
                <a16:creationId xmlns:a16="http://schemas.microsoft.com/office/drawing/2014/main" id="{DD21741C-3942-D80E-D76A-FFADD9DDF1AE}"/>
              </a:ext>
            </a:extLst>
          </p:cNvPr>
          <p:cNvSpPr>
            <a:spLocks noGrp="1"/>
          </p:cNvSpPr>
          <p:nvPr>
            <p:ph type="title"/>
          </p:nvPr>
        </p:nvSpPr>
        <p:spPr/>
        <p:txBody>
          <a:bodyPr/>
          <a:lstStyle/>
          <a:p>
            <a:r>
              <a:rPr lang="sv-SE" dirty="0"/>
              <a:t>Nyheter i AB 25/ABPU 25 ur digitaliseringsperspektivet</a:t>
            </a:r>
          </a:p>
        </p:txBody>
      </p:sp>
    </p:spTree>
    <p:extLst>
      <p:ext uri="{BB962C8B-B14F-4D97-AF65-F5344CB8AC3E}">
        <p14:creationId xmlns:p14="http://schemas.microsoft.com/office/powerpoint/2010/main" val="2708358680"/>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endParaRPr lang="en-GB" dirty="0"/>
          </a:p>
        </p:txBody>
      </p:sp>
      <p:sp>
        <p:nvSpPr>
          <p:cNvPr id="8" name="Title 7"/>
          <p:cNvSpPr>
            <a:spLocks noGrp="1"/>
          </p:cNvSpPr>
          <p:nvPr>
            <p:ph type="title"/>
          </p:nvPr>
        </p:nvSpPr>
        <p:spPr/>
        <p:txBody>
          <a:bodyPr/>
          <a:lstStyle/>
          <a:p>
            <a:r>
              <a:rPr lang="sv-SE" dirty="0"/>
              <a:t>Nyheter i AB 25/ABPU 25 ur digitaliseringsperspektivet</a:t>
            </a:r>
            <a:endParaRPr lang="en-GB" dirty="0"/>
          </a:p>
        </p:txBody>
      </p:sp>
      <p:sp>
        <p:nvSpPr>
          <p:cNvPr id="10" name="Content Placeholder 9"/>
          <p:cNvSpPr>
            <a:spLocks noGrp="1"/>
          </p:cNvSpPr>
          <p:nvPr>
            <p:ph sz="quarter" idx="14"/>
          </p:nvPr>
        </p:nvSpPr>
        <p:spPr>
          <a:xfrm>
            <a:off x="575734" y="1276350"/>
            <a:ext cx="6238953" cy="5801588"/>
          </a:xfrm>
        </p:spPr>
        <p:txBody>
          <a:bodyPr/>
          <a:lstStyle/>
          <a:p>
            <a:pPr marL="0" indent="0">
              <a:buNone/>
            </a:pPr>
            <a:r>
              <a:rPr lang="sv-SE" sz="2400" b="1" dirty="0"/>
              <a:t>Kapitel 2 Omfattning</a:t>
            </a:r>
          </a:p>
          <a:p>
            <a:pPr marL="0" indent="0">
              <a:buNone/>
            </a:pPr>
            <a:endParaRPr lang="sv-SE" b="1" dirty="0"/>
          </a:p>
          <a:p>
            <a:pPr marL="0" indent="0">
              <a:buNone/>
            </a:pPr>
            <a:r>
              <a:rPr lang="sv-SE" kern="100" dirty="0">
                <a:effectLst/>
                <a:latin typeface="Verdana" panose="020B0604030504040204" pitchFamily="34" charset="0"/>
                <a:ea typeface="Times New Roman" panose="02020603050405020304" pitchFamily="18" charset="0"/>
                <a:cs typeface="Times New Roman" panose="02020603050405020304" pitchFamily="18" charset="0"/>
              </a:rPr>
              <a:t>I </a:t>
            </a:r>
            <a:r>
              <a:rPr lang="sv-SE" b="1" kern="100" dirty="0">
                <a:effectLst/>
                <a:latin typeface="Verdana" panose="020B0604030504040204" pitchFamily="34" charset="0"/>
                <a:ea typeface="Times New Roman" panose="02020603050405020304" pitchFamily="18" charset="0"/>
                <a:cs typeface="Times New Roman" panose="02020603050405020304" pitchFamily="18" charset="0"/>
              </a:rPr>
              <a:t>§ 3</a:t>
            </a:r>
            <a:r>
              <a:rPr lang="sv-SE" kern="100" dirty="0">
                <a:effectLst/>
                <a:latin typeface="Verdana" panose="020B0604030504040204" pitchFamily="34" charset="0"/>
                <a:ea typeface="Times New Roman" panose="02020603050405020304" pitchFamily="18" charset="0"/>
                <a:cs typeface="Times New Roman" panose="02020603050405020304" pitchFamily="18" charset="0"/>
              </a:rPr>
              <a:t>, som reglerar motstridiga uppgifter i kontraktshandlingarna i AB 25, har företrädesordningen i AB 04 kap 1 § 3 kompletterats med ”digital modell” som är placerad under ”ej prissatt mängdförteckning” och gäller före beskrivningar och ritningar. </a:t>
            </a:r>
          </a:p>
          <a:p>
            <a:pPr marL="0" indent="0">
              <a:buNone/>
            </a:pPr>
            <a:endParaRPr lang="sv-SE" kern="100" dirty="0">
              <a:latin typeface="Verdana" panose="020B0604030504040204" pitchFamily="34" charset="0"/>
              <a:ea typeface="Times New Roman" panose="02020603050405020304" pitchFamily="18" charset="0"/>
              <a:cs typeface="Times New Roman" panose="02020603050405020304" pitchFamily="18" charset="0"/>
            </a:endParaRPr>
          </a:p>
          <a:p>
            <a:pPr marL="0" indent="0">
              <a:buNone/>
            </a:pPr>
            <a:r>
              <a:rPr lang="sv-SE" kern="100" dirty="0">
                <a:effectLst/>
                <a:latin typeface="Verdana" panose="020B0604030504040204" pitchFamily="34" charset="0"/>
                <a:ea typeface="Times New Roman" panose="02020603050405020304" pitchFamily="18" charset="0"/>
                <a:cs typeface="Times New Roman" panose="02020603050405020304" pitchFamily="18" charset="0"/>
              </a:rPr>
              <a:t>Motsvarande bestämmelse i ABPU 25, som motsvarar ABT 06 kap 1 §3, har digital modell lagts in efter administrativa föreskrifter men före punkten beskrivningar och ritningar.</a:t>
            </a:r>
          </a:p>
          <a:p>
            <a:pPr marL="0" indent="0">
              <a:buNone/>
            </a:pPr>
            <a:endParaRPr lang="sv-SE" kern="100" dirty="0">
              <a:latin typeface="Verdana" panose="020B0604030504040204" pitchFamily="34" charset="0"/>
              <a:ea typeface="Times New Roman" panose="02020603050405020304" pitchFamily="18" charset="0"/>
              <a:cs typeface="Times New Roman" panose="02020603050405020304" pitchFamily="18" charset="0"/>
            </a:endParaRPr>
          </a:p>
          <a:p>
            <a:pPr marL="0" indent="0">
              <a:buNone/>
            </a:pPr>
            <a:r>
              <a:rPr lang="sv-SE" kern="100" dirty="0">
                <a:effectLst/>
                <a:latin typeface="Verdana" panose="020B0604030504040204" pitchFamily="34" charset="0"/>
                <a:ea typeface="Times New Roman" panose="02020603050405020304" pitchFamily="18" charset="0"/>
                <a:cs typeface="Times New Roman" panose="02020603050405020304" pitchFamily="18" charset="0"/>
              </a:rPr>
              <a:t>För båda bestämmelserna gäller att företrädes-ordning gäller om digital modell används och annat inte anges i kontraktet.</a:t>
            </a:r>
          </a:p>
          <a:p>
            <a:pPr marL="0" indent="0">
              <a:buNone/>
            </a:pPr>
            <a:endParaRPr lang="en-GB" dirty="0"/>
          </a:p>
        </p:txBody>
      </p:sp>
    </p:spTree>
    <p:custDataLst>
      <p:tags r:id="rId1"/>
    </p:custDataLst>
    <p:extLst>
      <p:ext uri="{BB962C8B-B14F-4D97-AF65-F5344CB8AC3E}">
        <p14:creationId xmlns:p14="http://schemas.microsoft.com/office/powerpoint/2010/main" val="3751966924"/>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4C85E2-38AC-893D-35E4-D47A55006141}"/>
              </a:ext>
            </a:extLst>
          </p:cNvPr>
          <p:cNvSpPr>
            <a:spLocks noGrp="1"/>
          </p:cNvSpPr>
          <p:nvPr>
            <p:ph type="body" sz="quarter" idx="10"/>
          </p:nvPr>
        </p:nvSpPr>
        <p:spPr/>
        <p:txBody>
          <a:bodyPr/>
          <a:lstStyle/>
          <a:p>
            <a:endParaRPr lang="sv-SE"/>
          </a:p>
        </p:txBody>
      </p:sp>
      <p:sp>
        <p:nvSpPr>
          <p:cNvPr id="8" name="Title 7"/>
          <p:cNvSpPr>
            <a:spLocks noGrp="1"/>
          </p:cNvSpPr>
          <p:nvPr>
            <p:ph type="title"/>
          </p:nvPr>
        </p:nvSpPr>
        <p:spPr/>
        <p:txBody>
          <a:bodyPr/>
          <a:lstStyle/>
          <a:p>
            <a:r>
              <a:rPr lang="it-IT" dirty="0"/>
              <a:t>Nyheter i AB 25/ABPU 25 ur digitaliseringsperspektivet</a:t>
            </a:r>
            <a:endParaRPr lang="en-GB" dirty="0"/>
          </a:p>
        </p:txBody>
      </p:sp>
      <p:pic>
        <p:nvPicPr>
          <p:cNvPr id="5" name="Platshållare för innehåll 4">
            <a:extLst>
              <a:ext uri="{FF2B5EF4-FFF2-40B4-BE49-F238E27FC236}">
                <a16:creationId xmlns:a16="http://schemas.microsoft.com/office/drawing/2014/main" id="{5039F7CC-CFC0-F550-CCA9-24BDDF0AEA9F}"/>
              </a:ext>
            </a:extLst>
          </p:cNvPr>
          <p:cNvPicPr>
            <a:picLocks noGrp="1" noChangeAspect="1"/>
          </p:cNvPicPr>
          <p:nvPr>
            <p:ph sz="quarter" idx="14"/>
          </p:nvPr>
        </p:nvPicPr>
        <p:blipFill>
          <a:blip r:embed="rId3"/>
          <a:stretch>
            <a:fillRect/>
          </a:stretch>
        </p:blipFill>
        <p:spPr>
          <a:xfrm>
            <a:off x="575734" y="841248"/>
            <a:ext cx="6712034" cy="5636659"/>
          </a:xfrm>
        </p:spPr>
      </p:pic>
      <p:pic>
        <p:nvPicPr>
          <p:cNvPr id="27" name="Picture Placeholder 26"/>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806" t="9808" r="5444" b="5692"/>
          <a:stretch/>
        </p:blipFill>
        <p:spPr>
          <a:xfrm>
            <a:off x="7458696" y="2321004"/>
            <a:ext cx="4328160" cy="4120896"/>
          </a:xfrm>
          <a:prstGeom prst="rect">
            <a:avLst/>
          </a:prstGeom>
          <a:noFill/>
          <a:ln>
            <a:noFill/>
          </a:ln>
        </p:spPr>
      </p:pic>
    </p:spTree>
    <p:custDataLst>
      <p:tags r:id="rId1"/>
    </p:custDataLst>
    <p:extLst>
      <p:ext uri="{BB962C8B-B14F-4D97-AF65-F5344CB8AC3E}">
        <p14:creationId xmlns:p14="http://schemas.microsoft.com/office/powerpoint/2010/main" val="2381170199"/>
      </p:ext>
    </p:extLst>
  </p:cSld>
  <p:clrMapOvr>
    <a:masterClrMapping/>
  </p:clrMapOvr>
  <p:transition>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DESIGN_ID_EVERSHEDS PURPLE" val="StkCTdL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versheds purple">
  <a:themeElements>
    <a:clrScheme name="Custom 43">
      <a:dk1>
        <a:srgbClr val="000000"/>
      </a:dk1>
      <a:lt1>
        <a:sysClr val="window" lastClr="FFFFFF"/>
      </a:lt1>
      <a:dk2>
        <a:srgbClr val="0066B2"/>
      </a:dk2>
      <a:lt2>
        <a:srgbClr val="FEC600"/>
      </a:lt2>
      <a:accent1>
        <a:srgbClr val="E30613"/>
      </a:accent1>
      <a:accent2>
        <a:srgbClr val="5BC5F2"/>
      </a:accent2>
      <a:accent3>
        <a:srgbClr val="2F912D"/>
      </a:accent3>
      <a:accent4>
        <a:srgbClr val="CAD100"/>
      </a:accent4>
      <a:accent5>
        <a:srgbClr val="F39100"/>
      </a:accent5>
      <a:accent6>
        <a:srgbClr val="711F7E"/>
      </a:accent6>
      <a:hlink>
        <a:srgbClr val="E1326B"/>
      </a:hlink>
      <a:folHlink>
        <a:srgbClr val="BEC3C6"/>
      </a:folHlink>
    </a:clrScheme>
    <a:fontScheme name="All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vershedsSutherland - 4x3 orange.potx" id="{5F21920E-5617-4A20-A25C-F4A5E0625868}" vid="{96054C60-477B-4DBC-8CBB-4B85EFAE91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336ED11395C8A4297A10A9D57C2D120" ma:contentTypeVersion="18" ma:contentTypeDescription="Skapa ett nytt dokument." ma:contentTypeScope="" ma:versionID="46cafdf703d611e92b7843ac867dcf16">
  <xsd:schema xmlns:xsd="http://www.w3.org/2001/XMLSchema" xmlns:xs="http://www.w3.org/2001/XMLSchema" xmlns:p="http://schemas.microsoft.com/office/2006/metadata/properties" xmlns:ns2="7dfb5e66-5bd0-4177-8c92-bb59b6ac2c2a" targetNamespace="http://schemas.microsoft.com/office/2006/metadata/properties" ma:root="true" ma:fieldsID="a6bca386b875cb40ca495b9a4438e57c" ns2:_="">
    <xsd:import namespace="7dfb5e66-5bd0-4177-8c92-bb59b6ac2c2a"/>
    <xsd:element name="properties">
      <xsd:complexType>
        <xsd:sequence>
          <xsd:element name="documentManagement">
            <xsd:complexType>
              <xsd:all>
                <xsd:element ref="ns2:MigrationWizId" minOccurs="0"/>
                <xsd:element ref="ns2:MigrationWizIdPermissions" minOccurs="0"/>
                <xsd:element ref="ns2:MigrationWizIdVersion" minOccurs="0"/>
                <xsd:element ref="ns2:MigrationWizIdPermissionLevels" minOccurs="0"/>
                <xsd:element ref="ns2:MigrationWizIdDocumentLibraryPermissions" minOccurs="0"/>
                <xsd:element ref="ns2:MigrationWizIdSecurityGroups" minOccurs="0"/>
                <xsd:element ref="ns2:lcf76f155ced4ddcb4097134ff3c332f0"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fb5e66-5bd0-4177-8c92-bb59b6ac2c2a"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MigrationWizIdPermissionLevels" ma:index="11" nillable="true" ma:displayName="MigrationWizIdPermissionLevels" ma:internalName="MigrationWizIdPermissionLevels">
      <xsd:simpleType>
        <xsd:restriction base="dms:Text"/>
      </xsd:simpleType>
    </xsd:element>
    <xsd:element name="MigrationWizIdDocumentLibraryPermissions" ma:index="12" nillable="true" ma:displayName="MigrationWizIdDocumentLibraryPermissions" ma:internalName="MigrationWizIdDocumentLibraryPermissions">
      <xsd:simpleType>
        <xsd:restriction base="dms:Text"/>
      </xsd:simpleType>
    </xsd:element>
    <xsd:element name="MigrationWizIdSecurityGroups" ma:index="13" nillable="true" ma:displayName="MigrationWizIdSecurityGroups" ma:internalName="MigrationWizIdSecurityGroups">
      <xsd:simpleType>
        <xsd:restriction base="dms:Text"/>
      </xsd:simpleType>
    </xsd:element>
    <xsd:element name="lcf76f155ced4ddcb4097134ff3c332f0" ma:index="14" nillable="true" ma:displayName="Bildmarkeringar_0" ma:hidden="true" ma:internalName="lcf76f155ced4ddcb4097134ff3c332f0" ma:readOnly="false">
      <xsd:simpleType>
        <xsd:restriction base="dms:Note"/>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Bildmarkeringar" ma:readOnly="false" ma:fieldId="{5cf76f15-5ced-4ddc-b409-7134ff3c332f}" ma:taxonomyMulti="true" ma:sspId="92abe79f-aed8-49a2-a53f-d5f1b11818bc"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dfb5e66-5bd0-4177-8c92-bb59b6ac2c2a">
      <Terms xmlns="http://schemas.microsoft.com/office/infopath/2007/PartnerControls"/>
    </lcf76f155ced4ddcb4097134ff3c332f>
    <MigrationWizIdDocumentLibraryPermissions xmlns="7dfb5e66-5bd0-4177-8c92-bb59b6ac2c2a" xsi:nil="true"/>
    <MigrationWizIdSecurityGroups xmlns="7dfb5e66-5bd0-4177-8c92-bb59b6ac2c2a" xsi:nil="true"/>
    <MigrationWizIdPermissionLevels xmlns="7dfb5e66-5bd0-4177-8c92-bb59b6ac2c2a" xsi:nil="true"/>
    <MigrationWizId xmlns="7dfb5e66-5bd0-4177-8c92-bb59b6ac2c2a" xsi:nil="true"/>
    <lcf76f155ced4ddcb4097134ff3c332f0 xmlns="7dfb5e66-5bd0-4177-8c92-bb59b6ac2c2a" xsi:nil="true"/>
    <MigrationWizIdPermissions xmlns="7dfb5e66-5bd0-4177-8c92-bb59b6ac2c2a" xsi:nil="true"/>
    <MigrationWizIdVersion xmlns="7dfb5e66-5bd0-4177-8c92-bb59b6ac2c2a" xsi:nil="true"/>
  </documentManagement>
</p:properties>
</file>

<file path=customXml/itemProps1.xml><?xml version="1.0" encoding="utf-8"?>
<ds:datastoreItem xmlns:ds="http://schemas.openxmlformats.org/officeDocument/2006/customXml" ds:itemID="{913B304E-E0D8-4300-9E9D-CF49E4832673}"/>
</file>

<file path=customXml/itemProps2.xml><?xml version="1.0" encoding="utf-8"?>
<ds:datastoreItem xmlns:ds="http://schemas.openxmlformats.org/officeDocument/2006/customXml" ds:itemID="{E9DDCC1E-3C18-4EFA-8666-64B4F24329DD}"/>
</file>

<file path=customXml/itemProps3.xml><?xml version="1.0" encoding="utf-8"?>
<ds:datastoreItem xmlns:ds="http://schemas.openxmlformats.org/officeDocument/2006/customXml" ds:itemID="{637D14D4-3780-4CFB-AAE5-AE8B96E12D00}"/>
</file>

<file path=docProps/app.xml><?xml version="1.0" encoding="utf-8"?>
<Properties xmlns="http://schemas.openxmlformats.org/officeDocument/2006/extended-properties" xmlns:vt="http://schemas.openxmlformats.org/officeDocument/2006/docPropsVTypes">
  <Template>EvershedsSutherland - 4x3 orange</Template>
  <TotalTime>0</TotalTime>
  <Words>986</Words>
  <Application>Microsoft Office PowerPoint</Application>
  <PresentationFormat>Bredbild</PresentationFormat>
  <Paragraphs>106</Paragraphs>
  <Slides>17</Slides>
  <Notes>4</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17</vt:i4>
      </vt:variant>
    </vt:vector>
  </HeadingPairs>
  <Company>Eversheds Sutherland Advokatbyrå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2025-02-10T10:01:00Z</dcterms:created>
  <dcterms:modified xsi:type="dcterms:W3CDTF">2025-02-10T10:01:00Z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0x0101004336ED11395C8A4297A10A9D57C2D120</vt:lpwstr>
  </property>
</Properties>
</file>